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13" r:id="rId5"/>
    <p:sldId id="287" r:id="rId6"/>
    <p:sldId id="335" r:id="rId7"/>
    <p:sldId id="325" r:id="rId8"/>
    <p:sldId id="318" r:id="rId9"/>
    <p:sldId id="329" r:id="rId10"/>
    <p:sldId id="324" r:id="rId11"/>
    <p:sldId id="331" r:id="rId12"/>
    <p:sldId id="322" r:id="rId13"/>
    <p:sldId id="330" r:id="rId14"/>
    <p:sldId id="332" r:id="rId15"/>
    <p:sldId id="333" r:id="rId16"/>
    <p:sldId id="328" r:id="rId17"/>
    <p:sldId id="327" r:id="rId18"/>
    <p:sldId id="334" r:id="rId19"/>
  </p:sldIdLst>
  <p:sldSz cx="12436475" cy="6994525"/>
  <p:notesSz cx="9601200" cy="15087600"/>
  <p:defaultTextStyle>
    <a:defPPr>
      <a:defRPr lang="en-US"/>
    </a:defPPr>
    <a:lvl1pPr marL="0" algn="l" defTabSz="547738" rtl="0" eaLnBrk="1" latinLnBrk="0" hangingPunct="1">
      <a:defRPr sz="2173" kern="1200">
        <a:solidFill>
          <a:schemeClr val="tx1"/>
        </a:solidFill>
        <a:latin typeface="+mn-lt"/>
        <a:ea typeface="+mn-ea"/>
        <a:cs typeface="+mn-cs"/>
      </a:defRPr>
    </a:lvl1pPr>
    <a:lvl2pPr marL="547738" algn="l" defTabSz="547738" rtl="0" eaLnBrk="1" latinLnBrk="0" hangingPunct="1">
      <a:defRPr sz="2173" kern="1200">
        <a:solidFill>
          <a:schemeClr val="tx1"/>
        </a:solidFill>
        <a:latin typeface="+mn-lt"/>
        <a:ea typeface="+mn-ea"/>
        <a:cs typeface="+mn-cs"/>
      </a:defRPr>
    </a:lvl2pPr>
    <a:lvl3pPr marL="1095474" algn="l" defTabSz="547738" rtl="0" eaLnBrk="1" latinLnBrk="0" hangingPunct="1">
      <a:defRPr sz="2173" kern="1200">
        <a:solidFill>
          <a:schemeClr val="tx1"/>
        </a:solidFill>
        <a:latin typeface="+mn-lt"/>
        <a:ea typeface="+mn-ea"/>
        <a:cs typeface="+mn-cs"/>
      </a:defRPr>
    </a:lvl3pPr>
    <a:lvl4pPr marL="1643211" algn="l" defTabSz="547738" rtl="0" eaLnBrk="1" latinLnBrk="0" hangingPunct="1">
      <a:defRPr sz="2173" kern="1200">
        <a:solidFill>
          <a:schemeClr val="tx1"/>
        </a:solidFill>
        <a:latin typeface="+mn-lt"/>
        <a:ea typeface="+mn-ea"/>
        <a:cs typeface="+mn-cs"/>
      </a:defRPr>
    </a:lvl4pPr>
    <a:lvl5pPr marL="2190948" algn="l" defTabSz="547738" rtl="0" eaLnBrk="1" latinLnBrk="0" hangingPunct="1">
      <a:defRPr sz="2173" kern="1200">
        <a:solidFill>
          <a:schemeClr val="tx1"/>
        </a:solidFill>
        <a:latin typeface="+mn-lt"/>
        <a:ea typeface="+mn-ea"/>
        <a:cs typeface="+mn-cs"/>
      </a:defRPr>
    </a:lvl5pPr>
    <a:lvl6pPr marL="2738686" algn="l" defTabSz="547738" rtl="0" eaLnBrk="1" latinLnBrk="0" hangingPunct="1">
      <a:defRPr sz="2173" kern="1200">
        <a:solidFill>
          <a:schemeClr val="tx1"/>
        </a:solidFill>
        <a:latin typeface="+mn-lt"/>
        <a:ea typeface="+mn-ea"/>
        <a:cs typeface="+mn-cs"/>
      </a:defRPr>
    </a:lvl6pPr>
    <a:lvl7pPr marL="3286423" algn="l" defTabSz="547738" rtl="0" eaLnBrk="1" latinLnBrk="0" hangingPunct="1">
      <a:defRPr sz="2173" kern="1200">
        <a:solidFill>
          <a:schemeClr val="tx1"/>
        </a:solidFill>
        <a:latin typeface="+mn-lt"/>
        <a:ea typeface="+mn-ea"/>
        <a:cs typeface="+mn-cs"/>
      </a:defRPr>
    </a:lvl7pPr>
    <a:lvl8pPr marL="3834161" algn="l" defTabSz="547738" rtl="0" eaLnBrk="1" latinLnBrk="0" hangingPunct="1">
      <a:defRPr sz="2173" kern="1200">
        <a:solidFill>
          <a:schemeClr val="tx1"/>
        </a:solidFill>
        <a:latin typeface="+mn-lt"/>
        <a:ea typeface="+mn-ea"/>
        <a:cs typeface="+mn-cs"/>
      </a:defRPr>
    </a:lvl8pPr>
    <a:lvl9pPr marL="4381896" algn="l" defTabSz="547738" rtl="0" eaLnBrk="1" latinLnBrk="0" hangingPunct="1">
      <a:defRPr sz="21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rie Alana Arliss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00"/>
    <a:srgbClr val="399EEF"/>
    <a:srgbClr val="6A6A6A"/>
    <a:srgbClr val="FFFFFF"/>
    <a:srgbClr val="FF0066"/>
    <a:srgbClr val="FFDD00"/>
    <a:srgbClr val="A1A1A1"/>
    <a:srgbClr val="008200"/>
    <a:srgbClr val="00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85246" autoAdjust="0"/>
  </p:normalViewPr>
  <p:slideViewPr>
    <p:cSldViewPr snapToGrid="0" snapToObjects="1">
      <p:cViewPr varScale="1">
        <p:scale>
          <a:sx n="109" d="100"/>
          <a:sy n="109" d="100"/>
        </p:scale>
        <p:origin x="474" y="10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0" d="100"/>
          <a:sy n="30" d="100"/>
        </p:scale>
        <p:origin x="308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755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775" y="0"/>
            <a:ext cx="4160838" cy="755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A2F2F-CFF9-4CE5-ABD8-D4B170FC8863}" type="datetimeFigureOut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5/6/2018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331950"/>
            <a:ext cx="4160838" cy="755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775" y="14331950"/>
            <a:ext cx="4160838" cy="755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6D46E-833B-4FD2-820F-33C140C6C5BA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36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754380"/>
          </a:xfrm>
          <a:prstGeom prst="rect">
            <a:avLst/>
          </a:prstGeom>
        </p:spPr>
        <p:txBody>
          <a:bodyPr vert="horz" lIns="141067" tIns="70534" rIns="141067" bIns="70534" rtlCol="0"/>
          <a:lstStyle>
            <a:lvl1pPr algn="l">
              <a:defRPr sz="19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754380"/>
          </a:xfrm>
          <a:prstGeom prst="rect">
            <a:avLst/>
          </a:prstGeom>
        </p:spPr>
        <p:txBody>
          <a:bodyPr vert="horz" lIns="141067" tIns="70534" rIns="141067" bIns="70534" rtlCol="0"/>
          <a:lstStyle>
            <a:lvl1pPr algn="r">
              <a:defRPr sz="19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CEAF84F-AE06-7C4B-81DA-C19B1498DB6D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120" y="2469198"/>
            <a:ext cx="7680960" cy="43205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1067" tIns="70534" rIns="141067" bIns="7053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7166610"/>
            <a:ext cx="7680960" cy="6789420"/>
          </a:xfrm>
          <a:prstGeom prst="rect">
            <a:avLst/>
          </a:prstGeom>
        </p:spPr>
        <p:txBody>
          <a:bodyPr vert="horz" lIns="141067" tIns="70534" rIns="141067" bIns="70534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330602"/>
            <a:ext cx="4160520" cy="754380"/>
          </a:xfrm>
          <a:prstGeom prst="rect">
            <a:avLst/>
          </a:prstGeom>
        </p:spPr>
        <p:txBody>
          <a:bodyPr vert="horz" lIns="141067" tIns="70534" rIns="141067" bIns="70534" rtlCol="0" anchor="b"/>
          <a:lstStyle>
            <a:lvl1pPr algn="l">
              <a:defRPr sz="19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14330602"/>
            <a:ext cx="4160520" cy="754380"/>
          </a:xfrm>
          <a:prstGeom prst="rect">
            <a:avLst/>
          </a:prstGeom>
        </p:spPr>
        <p:txBody>
          <a:bodyPr vert="horz" lIns="141067" tIns="70534" rIns="141067" bIns="70534" rtlCol="0" anchor="b"/>
          <a:lstStyle>
            <a:lvl1pPr algn="r">
              <a:defRPr sz="19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F7A91F6-C84C-D54B-9DE1-2A2DF49EE0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08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547738" rtl="0" eaLnBrk="1" latinLnBrk="0" hangingPunct="1">
      <a:lnSpc>
        <a:spcPct val="110000"/>
      </a:lnSpc>
      <a:spcBef>
        <a:spcPts val="1498"/>
      </a:spcBef>
      <a:buFont typeface="Arial"/>
      <a:buNone/>
      <a:defRPr lang="en-US" sz="1498" b="0" kern="1200" cap="none" spc="37" baseline="0" dirty="0">
        <a:gradFill>
          <a:gsLst>
            <a:gs pos="14159">
              <a:schemeClr val="tx1"/>
            </a:gs>
            <a:gs pos="32000">
              <a:schemeClr val="tx1"/>
            </a:gs>
          </a:gsLst>
          <a:lin ang="5400000" scaled="1"/>
        </a:gradFill>
        <a:latin typeface="Segoe UI Semilight" panose="020B0402040204020203" pitchFamily="34" charset="0"/>
        <a:ea typeface="+mn-ea"/>
        <a:cs typeface="Segoe UI Semilight" panose="020B0402040204020203" pitchFamily="34" charset="0"/>
      </a:defRPr>
    </a:lvl1pPr>
    <a:lvl2pPr marL="0" indent="0" algn="l" defTabSz="547738" rtl="0" eaLnBrk="1" latinLnBrk="0" hangingPunct="1">
      <a:lnSpc>
        <a:spcPct val="110000"/>
      </a:lnSpc>
      <a:spcBef>
        <a:spcPts val="1498"/>
      </a:spcBef>
      <a:buFont typeface="Arial"/>
      <a:buNone/>
      <a:defRPr lang="en-US" sz="1498" b="0" kern="1200" cap="none" spc="37" baseline="0" dirty="0">
        <a:gradFill>
          <a:gsLst>
            <a:gs pos="14159">
              <a:schemeClr val="tx1"/>
            </a:gs>
            <a:gs pos="32000">
              <a:schemeClr val="tx1"/>
            </a:gs>
          </a:gsLst>
          <a:lin ang="5400000" scaled="1"/>
        </a:gradFill>
        <a:latin typeface="Segoe UI Semilight" panose="020B0402040204020203" pitchFamily="34" charset="0"/>
        <a:ea typeface="+mn-ea"/>
        <a:cs typeface="Segoe UI Semilight" panose="020B0402040204020203" pitchFamily="34" charset="0"/>
      </a:defRPr>
    </a:lvl2pPr>
    <a:lvl3pPr marL="0" indent="0" algn="l" defTabSz="547738" rtl="0" eaLnBrk="1" latinLnBrk="0" hangingPunct="1">
      <a:lnSpc>
        <a:spcPct val="110000"/>
      </a:lnSpc>
      <a:spcBef>
        <a:spcPts val="1498"/>
      </a:spcBef>
      <a:buFont typeface="Arial"/>
      <a:buNone/>
      <a:defRPr lang="en-US" sz="1498" b="0" kern="1200" cap="none" spc="37" baseline="0" dirty="0">
        <a:gradFill>
          <a:gsLst>
            <a:gs pos="14159">
              <a:schemeClr val="tx1"/>
            </a:gs>
            <a:gs pos="32000">
              <a:schemeClr val="tx1"/>
            </a:gs>
          </a:gsLst>
          <a:lin ang="5400000" scaled="1"/>
        </a:gradFill>
        <a:latin typeface="Segoe UI Semilight" panose="020B0402040204020203" pitchFamily="34" charset="0"/>
        <a:ea typeface="+mn-ea"/>
        <a:cs typeface="Segoe UI Semilight" panose="020B0402040204020203" pitchFamily="34" charset="0"/>
      </a:defRPr>
    </a:lvl3pPr>
    <a:lvl4pPr marL="0" indent="0" algn="l" defTabSz="547738" rtl="0" eaLnBrk="1" latinLnBrk="0" hangingPunct="1">
      <a:lnSpc>
        <a:spcPct val="110000"/>
      </a:lnSpc>
      <a:spcBef>
        <a:spcPts val="1498"/>
      </a:spcBef>
      <a:buFont typeface="Arial"/>
      <a:buNone/>
      <a:defRPr lang="en-US" sz="1498" b="0" kern="1200" cap="none" spc="37" baseline="0" dirty="0">
        <a:gradFill>
          <a:gsLst>
            <a:gs pos="14159">
              <a:schemeClr val="tx1"/>
            </a:gs>
            <a:gs pos="32000">
              <a:schemeClr val="tx1"/>
            </a:gs>
          </a:gsLst>
          <a:lin ang="5400000" scaled="1"/>
        </a:gradFill>
        <a:latin typeface="Segoe UI Semilight" panose="020B0402040204020203" pitchFamily="34" charset="0"/>
        <a:ea typeface="+mn-ea"/>
        <a:cs typeface="Segoe UI Semilight" panose="020B0402040204020203" pitchFamily="34" charset="0"/>
      </a:defRPr>
    </a:lvl4pPr>
    <a:lvl5pPr marL="0" indent="0" algn="l" defTabSz="547738" rtl="0" eaLnBrk="1" latinLnBrk="0" hangingPunct="1">
      <a:lnSpc>
        <a:spcPct val="110000"/>
      </a:lnSpc>
      <a:spcBef>
        <a:spcPts val="1498"/>
      </a:spcBef>
      <a:buFont typeface="Arial"/>
      <a:buNone/>
      <a:defRPr lang="en-US" sz="1498" b="0" kern="1200" cap="none" spc="37" baseline="0" dirty="0">
        <a:gradFill>
          <a:gsLst>
            <a:gs pos="14159">
              <a:schemeClr val="tx1"/>
            </a:gs>
            <a:gs pos="32000">
              <a:schemeClr val="tx1"/>
            </a:gs>
          </a:gsLst>
          <a:lin ang="5400000" scaled="1"/>
        </a:gradFill>
        <a:latin typeface="Segoe UI Semilight" panose="020B0402040204020203" pitchFamily="34" charset="0"/>
        <a:ea typeface="+mn-ea"/>
        <a:cs typeface="Segoe UI Semilight" panose="020B0402040204020203" pitchFamily="34" charset="0"/>
      </a:defRPr>
    </a:lvl5pPr>
    <a:lvl6pPr marL="2738686" algn="l" defTabSz="547738" rtl="0" eaLnBrk="1" latinLnBrk="0" hangingPunct="1">
      <a:defRPr sz="1423" kern="1200">
        <a:solidFill>
          <a:schemeClr val="tx1"/>
        </a:solidFill>
        <a:latin typeface="+mn-lt"/>
        <a:ea typeface="+mn-ea"/>
        <a:cs typeface="+mn-cs"/>
      </a:defRPr>
    </a:lvl6pPr>
    <a:lvl7pPr marL="3286423" algn="l" defTabSz="547738" rtl="0" eaLnBrk="1" latinLnBrk="0" hangingPunct="1">
      <a:defRPr sz="1423" kern="1200">
        <a:solidFill>
          <a:schemeClr val="tx1"/>
        </a:solidFill>
        <a:latin typeface="+mn-lt"/>
        <a:ea typeface="+mn-ea"/>
        <a:cs typeface="+mn-cs"/>
      </a:defRPr>
    </a:lvl7pPr>
    <a:lvl8pPr marL="3834161" algn="l" defTabSz="547738" rtl="0" eaLnBrk="1" latinLnBrk="0" hangingPunct="1">
      <a:defRPr sz="1423" kern="1200">
        <a:solidFill>
          <a:schemeClr val="tx1"/>
        </a:solidFill>
        <a:latin typeface="+mn-lt"/>
        <a:ea typeface="+mn-ea"/>
        <a:cs typeface="+mn-cs"/>
      </a:defRPr>
    </a:lvl8pPr>
    <a:lvl9pPr marL="4381896" algn="l" defTabSz="547738" rtl="0" eaLnBrk="1" latinLnBrk="0" hangingPunct="1">
      <a:defRPr sz="14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Welcome, my name is Steve- I am the new guy in IT</a:t>
            </a:r>
          </a:p>
          <a:p>
            <a:r>
              <a:rPr lang="en-US" dirty="0"/>
              <a:t>Nick Cochran will be joining us in a bit once we get in to the demo</a:t>
            </a:r>
          </a:p>
          <a:p>
            <a:pPr marL="0" marR="0" lvl="0" indent="0" algn="l" defTabSz="547738" rtl="0" eaLnBrk="1" fontAlgn="auto" latinLnBrk="0" hangingPunct="1">
              <a:lnSpc>
                <a:spcPct val="110000"/>
              </a:lnSpc>
              <a:spcBef>
                <a:spcPts val="149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We are in the process of rolling out Office 365 to all users here in Mattawan (show install doc)</a:t>
            </a:r>
          </a:p>
        </p:txBody>
      </p:sp>
    </p:spTree>
    <p:extLst>
      <p:ext uri="{BB962C8B-B14F-4D97-AF65-F5344CB8AC3E}">
        <p14:creationId xmlns:p14="http://schemas.microsoft.com/office/powerpoint/2010/main" val="4062468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54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12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3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33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32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1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 that pertain to the slide we are on. Left some time at the end for QA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2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Replaces the stand alone / one-time purchased versions of MS Office with a subscription.</a:t>
            </a:r>
          </a:p>
          <a:p>
            <a:r>
              <a:rPr lang="en-US" dirty="0"/>
              <a:t>Still get your desktop software, also get other services; Exchange online hosted  email, OneDrive for business, SharePoint online, Skype for Business.</a:t>
            </a:r>
          </a:p>
        </p:txBody>
      </p:sp>
    </p:spTree>
    <p:extLst>
      <p:ext uri="{BB962C8B-B14F-4D97-AF65-F5344CB8AC3E}">
        <p14:creationId xmlns:p14="http://schemas.microsoft.com/office/powerpoint/2010/main" val="408942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2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98" b="0" i="0" kern="1200" cap="none" spc="37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IM, Audio, VID  Nick</a:t>
            </a:r>
          </a:p>
          <a:p>
            <a:r>
              <a:rPr lang="en-US" sz="1498" b="0" i="0" kern="1200" cap="none" spc="37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Audio and Video call will use devices on your PC.</a:t>
            </a:r>
          </a:p>
          <a:p>
            <a:r>
              <a:rPr lang="en-US" sz="1498" b="0" i="0" kern="1200" cap="none" spc="37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Audio – Desktop or Laptop speakers – or if you have a PC headset.</a:t>
            </a:r>
          </a:p>
          <a:p>
            <a:r>
              <a:rPr lang="en-US" sz="1498" b="0" i="0" kern="1200" cap="none" spc="37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Video – Will use the camera on your laptop if it is enabled.</a:t>
            </a:r>
          </a:p>
          <a:p>
            <a:endParaRPr lang="en-US" sz="1498" b="0" i="0" kern="1200" cap="none" spc="37" baseline="0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effectLst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524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Joining a meeting that you have been invited to, not that you have scheduled. </a:t>
            </a:r>
          </a:p>
          <a:p>
            <a:r>
              <a:rPr lang="en-US" dirty="0"/>
              <a:t>We will discuss scheduling and starting a meeting in a bit</a:t>
            </a:r>
          </a:p>
          <a:p>
            <a:pPr marL="0" marR="0" lvl="0" indent="0" algn="l" defTabSz="547738" rtl="0" eaLnBrk="1" fontAlgn="auto" latinLnBrk="0" hangingPunct="1">
              <a:lnSpc>
                <a:spcPct val="110000"/>
              </a:lnSpc>
              <a:spcBef>
                <a:spcPts val="149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Describe our Audio and Video setup</a:t>
            </a:r>
          </a:p>
          <a:p>
            <a:pPr marL="0" marR="0" lvl="0" indent="0" algn="l" defTabSz="547738" rtl="0" eaLnBrk="1" fontAlgn="auto" latinLnBrk="0" hangingPunct="1">
              <a:lnSpc>
                <a:spcPct val="110000"/>
              </a:lnSpc>
              <a:spcBef>
                <a:spcPts val="149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Generally best to start a meeting through Outlook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4658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Audio Conferencing license activated on your Office 365 account you will be hosting meetings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5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98" b="0" i="0" kern="1200" cap="none" spc="37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echo123@skypeids.net – </a:t>
            </a:r>
          </a:p>
          <a:p>
            <a:r>
              <a:rPr lang="en-US" sz="1498" b="0" i="0" kern="1200" cap="none" spc="37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https://teamsnet.unesco.org/sites/S4B/Pages/Skype-TEST.aspx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68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3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25" r="12781" b="7607"/>
          <a:stretch/>
        </p:blipFill>
        <p:spPr>
          <a:xfrm>
            <a:off x="0" y="0"/>
            <a:ext cx="12436476" cy="6994524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61370" y="5702888"/>
            <a:ext cx="8239936" cy="348238"/>
          </a:xfrm>
        </p:spPr>
        <p:txBody>
          <a:bodyPr lIns="0" tIns="0" rIns="0" bIns="0">
            <a:noAutofit/>
          </a:bodyPr>
          <a:lstStyle>
            <a:lvl1pPr marL="0" indent="0" algn="l" defTabSz="50862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61356" y="5247932"/>
            <a:ext cx="8239938" cy="272633"/>
          </a:xfrm>
        </p:spPr>
        <p:txBody>
          <a:bodyPr lIns="0" tIns="0" rIns="0" bIns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1669"/>
              </a:spcBef>
              <a:spcAft>
                <a:spcPts val="0"/>
              </a:spcAft>
              <a:buNone/>
              <a:defRPr lang="en-US" sz="2200" b="0" kern="1200" cap="all" spc="10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2213" y="1127051"/>
            <a:ext cx="6628819" cy="3799253"/>
          </a:xfrm>
        </p:spPr>
        <p:txBody>
          <a:bodyPr lIns="0" tIns="0" rIns="0" bIns="0" anchor="ctr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 here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08172" y="5290931"/>
            <a:ext cx="0" cy="1017079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698500" y="686063"/>
            <a:ext cx="1406747" cy="303048"/>
            <a:chOff x="662" y="2256"/>
            <a:chExt cx="8467" cy="1824"/>
          </a:xfrm>
          <a:solidFill>
            <a:schemeClr val="tx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010" y="2530"/>
              <a:ext cx="6119" cy="1210"/>
            </a:xfrm>
            <a:custGeom>
              <a:avLst/>
              <a:gdLst>
                <a:gd name="T0" fmla="*/ 4666 w 5027"/>
                <a:gd name="T1" fmla="*/ 151 h 986"/>
                <a:gd name="T2" fmla="*/ 4500 w 5027"/>
                <a:gd name="T3" fmla="*/ 327 h 986"/>
                <a:gd name="T4" fmla="*/ 4875 w 5027"/>
                <a:gd name="T5" fmla="*/ 136 h 986"/>
                <a:gd name="T6" fmla="*/ 5027 w 5027"/>
                <a:gd name="T7" fmla="*/ 451 h 986"/>
                <a:gd name="T8" fmla="*/ 4878 w 5027"/>
                <a:gd name="T9" fmla="*/ 783 h 986"/>
                <a:gd name="T10" fmla="*/ 5027 w 5027"/>
                <a:gd name="T11" fmla="*/ 958 h 986"/>
                <a:gd name="T12" fmla="*/ 4724 w 5027"/>
                <a:gd name="T13" fmla="*/ 779 h 986"/>
                <a:gd name="T14" fmla="*/ 4500 w 5027"/>
                <a:gd name="T15" fmla="*/ 966 h 986"/>
                <a:gd name="T16" fmla="*/ 4241 w 5027"/>
                <a:gd name="T17" fmla="*/ 450 h 986"/>
                <a:gd name="T18" fmla="*/ 4357 w 5027"/>
                <a:gd name="T19" fmla="*/ 164 h 986"/>
                <a:gd name="T20" fmla="*/ 1094 w 5027"/>
                <a:gd name="T21" fmla="*/ 142 h 986"/>
                <a:gd name="T22" fmla="*/ 1256 w 5027"/>
                <a:gd name="T23" fmla="*/ 85 h 986"/>
                <a:gd name="T24" fmla="*/ 0 w 5027"/>
                <a:gd name="T25" fmla="*/ 966 h 986"/>
                <a:gd name="T26" fmla="*/ 146 w 5027"/>
                <a:gd name="T27" fmla="*/ 278 h 986"/>
                <a:gd name="T28" fmla="*/ 535 w 5027"/>
                <a:gd name="T29" fmla="*/ 965 h 986"/>
                <a:gd name="T30" fmla="*/ 811 w 5027"/>
                <a:gd name="T31" fmla="*/ 308 h 986"/>
                <a:gd name="T32" fmla="*/ 965 w 5027"/>
                <a:gd name="T33" fmla="*/ 74 h 986"/>
                <a:gd name="T34" fmla="*/ 430 w 5027"/>
                <a:gd name="T35" fmla="*/ 601 h 986"/>
                <a:gd name="T36" fmla="*/ 1592 w 5027"/>
                <a:gd name="T37" fmla="*/ 326 h 986"/>
                <a:gd name="T38" fmla="*/ 1454 w 5027"/>
                <a:gd name="T39" fmla="*/ 897 h 986"/>
                <a:gd name="T40" fmla="*/ 1862 w 5027"/>
                <a:gd name="T41" fmla="*/ 798 h 986"/>
                <a:gd name="T42" fmla="*/ 1520 w 5027"/>
                <a:gd name="T43" fmla="*/ 685 h 986"/>
                <a:gd name="T44" fmla="*/ 1862 w 5027"/>
                <a:gd name="T45" fmla="*/ 491 h 986"/>
                <a:gd name="T46" fmla="*/ 1592 w 5027"/>
                <a:gd name="T47" fmla="*/ 326 h 986"/>
                <a:gd name="T48" fmla="*/ 3088 w 5027"/>
                <a:gd name="T49" fmla="*/ 562 h 986"/>
                <a:gd name="T50" fmla="*/ 3344 w 5027"/>
                <a:gd name="T51" fmla="*/ 760 h 986"/>
                <a:gd name="T52" fmla="*/ 3081 w 5027"/>
                <a:gd name="T53" fmla="*/ 797 h 986"/>
                <a:gd name="T54" fmla="*/ 3449 w 5027"/>
                <a:gd name="T55" fmla="*/ 916 h 986"/>
                <a:gd name="T56" fmla="*/ 3261 w 5027"/>
                <a:gd name="T57" fmla="*/ 550 h 986"/>
                <a:gd name="T58" fmla="*/ 3473 w 5027"/>
                <a:gd name="T59" fmla="*/ 479 h 986"/>
                <a:gd name="T60" fmla="*/ 2204 w 5027"/>
                <a:gd name="T61" fmla="*/ 337 h 986"/>
                <a:gd name="T62" fmla="*/ 1974 w 5027"/>
                <a:gd name="T63" fmla="*/ 327 h 986"/>
                <a:gd name="T64" fmla="*/ 2125 w 5027"/>
                <a:gd name="T65" fmla="*/ 660 h 986"/>
                <a:gd name="T66" fmla="*/ 2346 w 5027"/>
                <a:gd name="T67" fmla="*/ 478 h 986"/>
                <a:gd name="T68" fmla="*/ 1108 w 5027"/>
                <a:gd name="T69" fmla="*/ 327 h 986"/>
                <a:gd name="T70" fmla="*/ 1260 w 5027"/>
                <a:gd name="T71" fmla="*/ 327 h 986"/>
                <a:gd name="T72" fmla="*/ 2943 w 5027"/>
                <a:gd name="T73" fmla="*/ 863 h 986"/>
                <a:gd name="T74" fmla="*/ 2412 w 5027"/>
                <a:gd name="T75" fmla="*/ 856 h 986"/>
                <a:gd name="T76" fmla="*/ 2627 w 5027"/>
                <a:gd name="T77" fmla="*/ 315 h 986"/>
                <a:gd name="T78" fmla="*/ 3010 w 5027"/>
                <a:gd name="T79" fmla="*/ 677 h 986"/>
                <a:gd name="T80" fmla="*/ 2673 w 5027"/>
                <a:gd name="T81" fmla="*/ 437 h 986"/>
                <a:gd name="T82" fmla="*/ 2536 w 5027"/>
                <a:gd name="T83" fmla="*/ 769 h 986"/>
                <a:gd name="T84" fmla="*/ 2832 w 5027"/>
                <a:gd name="T85" fmla="*/ 769 h 986"/>
                <a:gd name="T86" fmla="*/ 4158 w 5027"/>
                <a:gd name="T87" fmla="*/ 864 h 986"/>
                <a:gd name="T88" fmla="*/ 3600 w 5027"/>
                <a:gd name="T89" fmla="*/ 805 h 986"/>
                <a:gd name="T90" fmla="*/ 3845 w 5027"/>
                <a:gd name="T91" fmla="*/ 315 h 986"/>
                <a:gd name="T92" fmla="*/ 4227 w 5027"/>
                <a:gd name="T93" fmla="*/ 647 h 986"/>
                <a:gd name="T94" fmla="*/ 3886 w 5027"/>
                <a:gd name="T95" fmla="*/ 437 h 986"/>
                <a:gd name="T96" fmla="*/ 3747 w 5027"/>
                <a:gd name="T97" fmla="*/ 757 h 986"/>
                <a:gd name="T98" fmla="*/ 4026 w 5027"/>
                <a:gd name="T99" fmla="*/ 80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27" h="986">
                  <a:moveTo>
                    <a:pt x="4443" y="46"/>
                  </a:moveTo>
                  <a:cubicBezTo>
                    <a:pt x="4508" y="4"/>
                    <a:pt x="4593" y="0"/>
                    <a:pt x="4666" y="20"/>
                  </a:cubicBezTo>
                  <a:cubicBezTo>
                    <a:pt x="4667" y="64"/>
                    <a:pt x="4666" y="108"/>
                    <a:pt x="4666" y="151"/>
                  </a:cubicBezTo>
                  <a:cubicBezTo>
                    <a:pt x="4631" y="136"/>
                    <a:pt x="4590" y="126"/>
                    <a:pt x="4554" y="141"/>
                  </a:cubicBezTo>
                  <a:cubicBezTo>
                    <a:pt x="4525" y="153"/>
                    <a:pt x="4507" y="182"/>
                    <a:pt x="4503" y="212"/>
                  </a:cubicBezTo>
                  <a:cubicBezTo>
                    <a:pt x="4497" y="250"/>
                    <a:pt x="4501" y="289"/>
                    <a:pt x="4500" y="327"/>
                  </a:cubicBezTo>
                  <a:cubicBezTo>
                    <a:pt x="4574" y="327"/>
                    <a:pt x="4649" y="327"/>
                    <a:pt x="4723" y="327"/>
                  </a:cubicBezTo>
                  <a:cubicBezTo>
                    <a:pt x="4724" y="278"/>
                    <a:pt x="4723" y="230"/>
                    <a:pt x="4724" y="182"/>
                  </a:cubicBezTo>
                  <a:cubicBezTo>
                    <a:pt x="4775" y="167"/>
                    <a:pt x="4825" y="151"/>
                    <a:pt x="4875" y="136"/>
                  </a:cubicBezTo>
                  <a:cubicBezTo>
                    <a:pt x="4876" y="200"/>
                    <a:pt x="4875" y="263"/>
                    <a:pt x="4876" y="327"/>
                  </a:cubicBezTo>
                  <a:cubicBezTo>
                    <a:pt x="4926" y="326"/>
                    <a:pt x="4977" y="327"/>
                    <a:pt x="5027" y="327"/>
                  </a:cubicBezTo>
                  <a:cubicBezTo>
                    <a:pt x="5027" y="451"/>
                    <a:pt x="5027" y="451"/>
                    <a:pt x="5027" y="451"/>
                  </a:cubicBezTo>
                  <a:cubicBezTo>
                    <a:pt x="4976" y="449"/>
                    <a:pt x="4926" y="450"/>
                    <a:pt x="4875" y="450"/>
                  </a:cubicBezTo>
                  <a:cubicBezTo>
                    <a:pt x="4875" y="522"/>
                    <a:pt x="4875" y="593"/>
                    <a:pt x="4875" y="664"/>
                  </a:cubicBezTo>
                  <a:cubicBezTo>
                    <a:pt x="4876" y="704"/>
                    <a:pt x="4873" y="743"/>
                    <a:pt x="4878" y="783"/>
                  </a:cubicBezTo>
                  <a:cubicBezTo>
                    <a:pt x="4881" y="806"/>
                    <a:pt x="4889" y="832"/>
                    <a:pt x="4911" y="844"/>
                  </a:cubicBezTo>
                  <a:cubicBezTo>
                    <a:pt x="4947" y="864"/>
                    <a:pt x="4994" y="855"/>
                    <a:pt x="5027" y="833"/>
                  </a:cubicBezTo>
                  <a:cubicBezTo>
                    <a:pt x="5027" y="958"/>
                    <a:pt x="5027" y="958"/>
                    <a:pt x="5027" y="958"/>
                  </a:cubicBezTo>
                  <a:cubicBezTo>
                    <a:pt x="4983" y="977"/>
                    <a:pt x="4935" y="983"/>
                    <a:pt x="4887" y="980"/>
                  </a:cubicBezTo>
                  <a:cubicBezTo>
                    <a:pt x="4842" y="976"/>
                    <a:pt x="4796" y="960"/>
                    <a:pt x="4767" y="924"/>
                  </a:cubicBezTo>
                  <a:cubicBezTo>
                    <a:pt x="4733" y="884"/>
                    <a:pt x="4724" y="830"/>
                    <a:pt x="4724" y="779"/>
                  </a:cubicBezTo>
                  <a:cubicBezTo>
                    <a:pt x="4723" y="669"/>
                    <a:pt x="4724" y="560"/>
                    <a:pt x="4723" y="450"/>
                  </a:cubicBezTo>
                  <a:cubicBezTo>
                    <a:pt x="4649" y="450"/>
                    <a:pt x="4574" y="450"/>
                    <a:pt x="4500" y="450"/>
                  </a:cubicBezTo>
                  <a:cubicBezTo>
                    <a:pt x="4500" y="622"/>
                    <a:pt x="4500" y="794"/>
                    <a:pt x="4500" y="966"/>
                  </a:cubicBezTo>
                  <a:cubicBezTo>
                    <a:pt x="4449" y="966"/>
                    <a:pt x="4398" y="966"/>
                    <a:pt x="4347" y="966"/>
                  </a:cubicBezTo>
                  <a:cubicBezTo>
                    <a:pt x="4347" y="794"/>
                    <a:pt x="4347" y="622"/>
                    <a:pt x="4347" y="450"/>
                  </a:cubicBezTo>
                  <a:cubicBezTo>
                    <a:pt x="4312" y="450"/>
                    <a:pt x="4276" y="450"/>
                    <a:pt x="4241" y="450"/>
                  </a:cubicBezTo>
                  <a:cubicBezTo>
                    <a:pt x="4241" y="409"/>
                    <a:pt x="4241" y="368"/>
                    <a:pt x="4241" y="327"/>
                  </a:cubicBezTo>
                  <a:cubicBezTo>
                    <a:pt x="4276" y="326"/>
                    <a:pt x="4311" y="327"/>
                    <a:pt x="4347" y="327"/>
                  </a:cubicBezTo>
                  <a:cubicBezTo>
                    <a:pt x="4349" y="273"/>
                    <a:pt x="4341" y="217"/>
                    <a:pt x="4357" y="164"/>
                  </a:cubicBezTo>
                  <a:cubicBezTo>
                    <a:pt x="4371" y="116"/>
                    <a:pt x="4401" y="73"/>
                    <a:pt x="4443" y="46"/>
                  </a:cubicBezTo>
                  <a:close/>
                  <a:moveTo>
                    <a:pt x="1171" y="55"/>
                  </a:moveTo>
                  <a:cubicBezTo>
                    <a:pt x="1129" y="60"/>
                    <a:pt x="1093" y="99"/>
                    <a:pt x="1094" y="142"/>
                  </a:cubicBezTo>
                  <a:cubicBezTo>
                    <a:pt x="1092" y="183"/>
                    <a:pt x="1125" y="220"/>
                    <a:pt x="1165" y="227"/>
                  </a:cubicBezTo>
                  <a:cubicBezTo>
                    <a:pt x="1203" y="236"/>
                    <a:pt x="1247" y="219"/>
                    <a:pt x="1266" y="185"/>
                  </a:cubicBezTo>
                  <a:cubicBezTo>
                    <a:pt x="1284" y="154"/>
                    <a:pt x="1280" y="112"/>
                    <a:pt x="1256" y="85"/>
                  </a:cubicBezTo>
                  <a:cubicBezTo>
                    <a:pt x="1235" y="61"/>
                    <a:pt x="1202" y="51"/>
                    <a:pt x="1171" y="55"/>
                  </a:cubicBezTo>
                  <a:close/>
                  <a:moveTo>
                    <a:pt x="0" y="74"/>
                  </a:moveTo>
                  <a:cubicBezTo>
                    <a:pt x="0" y="371"/>
                    <a:pt x="0" y="668"/>
                    <a:pt x="0" y="966"/>
                  </a:cubicBezTo>
                  <a:cubicBezTo>
                    <a:pt x="48" y="966"/>
                    <a:pt x="97" y="966"/>
                    <a:pt x="145" y="966"/>
                  </a:cubicBezTo>
                  <a:cubicBezTo>
                    <a:pt x="145" y="833"/>
                    <a:pt x="145" y="700"/>
                    <a:pt x="145" y="567"/>
                  </a:cubicBezTo>
                  <a:cubicBezTo>
                    <a:pt x="146" y="470"/>
                    <a:pt x="144" y="374"/>
                    <a:pt x="146" y="278"/>
                  </a:cubicBezTo>
                  <a:cubicBezTo>
                    <a:pt x="149" y="283"/>
                    <a:pt x="151" y="287"/>
                    <a:pt x="154" y="292"/>
                  </a:cubicBezTo>
                  <a:cubicBezTo>
                    <a:pt x="245" y="516"/>
                    <a:pt x="334" y="741"/>
                    <a:pt x="426" y="966"/>
                  </a:cubicBezTo>
                  <a:cubicBezTo>
                    <a:pt x="462" y="965"/>
                    <a:pt x="499" y="966"/>
                    <a:pt x="535" y="965"/>
                  </a:cubicBezTo>
                  <a:cubicBezTo>
                    <a:pt x="623" y="740"/>
                    <a:pt x="713" y="517"/>
                    <a:pt x="802" y="292"/>
                  </a:cubicBezTo>
                  <a:cubicBezTo>
                    <a:pt x="804" y="287"/>
                    <a:pt x="807" y="283"/>
                    <a:pt x="810" y="278"/>
                  </a:cubicBezTo>
                  <a:cubicBezTo>
                    <a:pt x="810" y="288"/>
                    <a:pt x="811" y="298"/>
                    <a:pt x="811" y="308"/>
                  </a:cubicBezTo>
                  <a:cubicBezTo>
                    <a:pt x="810" y="527"/>
                    <a:pt x="811" y="746"/>
                    <a:pt x="810" y="965"/>
                  </a:cubicBezTo>
                  <a:cubicBezTo>
                    <a:pt x="862" y="966"/>
                    <a:pt x="913" y="965"/>
                    <a:pt x="965" y="966"/>
                  </a:cubicBezTo>
                  <a:cubicBezTo>
                    <a:pt x="964" y="668"/>
                    <a:pt x="964" y="371"/>
                    <a:pt x="965" y="74"/>
                  </a:cubicBezTo>
                  <a:cubicBezTo>
                    <a:pt x="893" y="75"/>
                    <a:pt x="822" y="74"/>
                    <a:pt x="751" y="75"/>
                  </a:cubicBezTo>
                  <a:cubicBezTo>
                    <a:pt x="662" y="295"/>
                    <a:pt x="572" y="514"/>
                    <a:pt x="483" y="733"/>
                  </a:cubicBezTo>
                  <a:cubicBezTo>
                    <a:pt x="465" y="689"/>
                    <a:pt x="448" y="645"/>
                    <a:pt x="430" y="601"/>
                  </a:cubicBezTo>
                  <a:cubicBezTo>
                    <a:pt x="361" y="425"/>
                    <a:pt x="291" y="250"/>
                    <a:pt x="222" y="74"/>
                  </a:cubicBezTo>
                  <a:cubicBezTo>
                    <a:pt x="148" y="74"/>
                    <a:pt x="74" y="74"/>
                    <a:pt x="0" y="74"/>
                  </a:cubicBezTo>
                  <a:close/>
                  <a:moveTo>
                    <a:pt x="1592" y="326"/>
                  </a:moveTo>
                  <a:cubicBezTo>
                    <a:pt x="1524" y="346"/>
                    <a:pt x="1462" y="387"/>
                    <a:pt x="1422" y="446"/>
                  </a:cubicBezTo>
                  <a:cubicBezTo>
                    <a:pt x="1375" y="515"/>
                    <a:pt x="1358" y="601"/>
                    <a:pt x="1362" y="683"/>
                  </a:cubicBezTo>
                  <a:cubicBezTo>
                    <a:pt x="1365" y="762"/>
                    <a:pt x="1397" y="841"/>
                    <a:pt x="1454" y="897"/>
                  </a:cubicBezTo>
                  <a:cubicBezTo>
                    <a:pt x="1507" y="948"/>
                    <a:pt x="1580" y="976"/>
                    <a:pt x="1653" y="980"/>
                  </a:cubicBezTo>
                  <a:cubicBezTo>
                    <a:pt x="1725" y="983"/>
                    <a:pt x="1800" y="974"/>
                    <a:pt x="1862" y="937"/>
                  </a:cubicBezTo>
                  <a:cubicBezTo>
                    <a:pt x="1862" y="891"/>
                    <a:pt x="1862" y="844"/>
                    <a:pt x="1862" y="798"/>
                  </a:cubicBezTo>
                  <a:cubicBezTo>
                    <a:pt x="1822" y="828"/>
                    <a:pt x="1775" y="849"/>
                    <a:pt x="1725" y="855"/>
                  </a:cubicBezTo>
                  <a:cubicBezTo>
                    <a:pt x="1674" y="858"/>
                    <a:pt x="1620" y="846"/>
                    <a:pt x="1582" y="812"/>
                  </a:cubicBezTo>
                  <a:cubicBezTo>
                    <a:pt x="1545" y="780"/>
                    <a:pt x="1525" y="733"/>
                    <a:pt x="1520" y="685"/>
                  </a:cubicBezTo>
                  <a:cubicBezTo>
                    <a:pt x="1513" y="624"/>
                    <a:pt x="1522" y="558"/>
                    <a:pt x="1561" y="508"/>
                  </a:cubicBezTo>
                  <a:cubicBezTo>
                    <a:pt x="1590" y="468"/>
                    <a:pt x="1638" y="442"/>
                    <a:pt x="1687" y="438"/>
                  </a:cubicBezTo>
                  <a:cubicBezTo>
                    <a:pt x="1750" y="430"/>
                    <a:pt x="1813" y="454"/>
                    <a:pt x="1862" y="491"/>
                  </a:cubicBezTo>
                  <a:cubicBezTo>
                    <a:pt x="1862" y="442"/>
                    <a:pt x="1861" y="394"/>
                    <a:pt x="1862" y="345"/>
                  </a:cubicBezTo>
                  <a:cubicBezTo>
                    <a:pt x="1849" y="337"/>
                    <a:pt x="1834" y="331"/>
                    <a:pt x="1819" y="327"/>
                  </a:cubicBezTo>
                  <a:cubicBezTo>
                    <a:pt x="1745" y="306"/>
                    <a:pt x="1665" y="305"/>
                    <a:pt x="1592" y="326"/>
                  </a:cubicBezTo>
                  <a:close/>
                  <a:moveTo>
                    <a:pt x="3261" y="316"/>
                  </a:moveTo>
                  <a:cubicBezTo>
                    <a:pt x="3201" y="327"/>
                    <a:pt x="3143" y="358"/>
                    <a:pt x="3109" y="410"/>
                  </a:cubicBezTo>
                  <a:cubicBezTo>
                    <a:pt x="3080" y="454"/>
                    <a:pt x="3076" y="512"/>
                    <a:pt x="3088" y="562"/>
                  </a:cubicBezTo>
                  <a:cubicBezTo>
                    <a:pt x="3096" y="597"/>
                    <a:pt x="3117" y="627"/>
                    <a:pt x="3145" y="649"/>
                  </a:cubicBezTo>
                  <a:cubicBezTo>
                    <a:pt x="3185" y="679"/>
                    <a:pt x="3232" y="696"/>
                    <a:pt x="3277" y="717"/>
                  </a:cubicBezTo>
                  <a:cubicBezTo>
                    <a:pt x="3301" y="728"/>
                    <a:pt x="3326" y="739"/>
                    <a:pt x="3344" y="760"/>
                  </a:cubicBezTo>
                  <a:cubicBezTo>
                    <a:pt x="3362" y="787"/>
                    <a:pt x="3357" y="832"/>
                    <a:pt x="3325" y="847"/>
                  </a:cubicBezTo>
                  <a:cubicBezTo>
                    <a:pt x="3293" y="863"/>
                    <a:pt x="3255" y="862"/>
                    <a:pt x="3220" y="857"/>
                  </a:cubicBezTo>
                  <a:cubicBezTo>
                    <a:pt x="3170" y="848"/>
                    <a:pt x="3122" y="827"/>
                    <a:pt x="3081" y="797"/>
                  </a:cubicBezTo>
                  <a:cubicBezTo>
                    <a:pt x="3081" y="846"/>
                    <a:pt x="3081" y="895"/>
                    <a:pt x="3081" y="945"/>
                  </a:cubicBezTo>
                  <a:cubicBezTo>
                    <a:pt x="3130" y="966"/>
                    <a:pt x="3183" y="977"/>
                    <a:pt x="3236" y="980"/>
                  </a:cubicBezTo>
                  <a:cubicBezTo>
                    <a:pt x="3311" y="983"/>
                    <a:pt x="3393" y="969"/>
                    <a:pt x="3449" y="916"/>
                  </a:cubicBezTo>
                  <a:cubicBezTo>
                    <a:pt x="3508" y="863"/>
                    <a:pt x="3522" y="771"/>
                    <a:pt x="3489" y="701"/>
                  </a:cubicBezTo>
                  <a:cubicBezTo>
                    <a:pt x="3471" y="663"/>
                    <a:pt x="3437" y="637"/>
                    <a:pt x="3401" y="617"/>
                  </a:cubicBezTo>
                  <a:cubicBezTo>
                    <a:pt x="3356" y="591"/>
                    <a:pt x="3305" y="579"/>
                    <a:pt x="3261" y="550"/>
                  </a:cubicBezTo>
                  <a:cubicBezTo>
                    <a:pt x="3236" y="534"/>
                    <a:pt x="3229" y="499"/>
                    <a:pt x="3239" y="472"/>
                  </a:cubicBezTo>
                  <a:cubicBezTo>
                    <a:pt x="3252" y="445"/>
                    <a:pt x="3284" y="433"/>
                    <a:pt x="3312" y="432"/>
                  </a:cubicBezTo>
                  <a:cubicBezTo>
                    <a:pt x="3369" y="430"/>
                    <a:pt x="3426" y="447"/>
                    <a:pt x="3473" y="479"/>
                  </a:cubicBezTo>
                  <a:cubicBezTo>
                    <a:pt x="3473" y="432"/>
                    <a:pt x="3473" y="385"/>
                    <a:pt x="3473" y="339"/>
                  </a:cubicBezTo>
                  <a:cubicBezTo>
                    <a:pt x="3406" y="313"/>
                    <a:pt x="3332" y="304"/>
                    <a:pt x="3261" y="316"/>
                  </a:cubicBezTo>
                  <a:close/>
                  <a:moveTo>
                    <a:pt x="2204" y="337"/>
                  </a:moveTo>
                  <a:cubicBezTo>
                    <a:pt x="2166" y="358"/>
                    <a:pt x="2141" y="397"/>
                    <a:pt x="2125" y="437"/>
                  </a:cubicBezTo>
                  <a:cubicBezTo>
                    <a:pt x="2125" y="400"/>
                    <a:pt x="2125" y="364"/>
                    <a:pt x="2125" y="327"/>
                  </a:cubicBezTo>
                  <a:cubicBezTo>
                    <a:pt x="2075" y="327"/>
                    <a:pt x="2025" y="327"/>
                    <a:pt x="1974" y="327"/>
                  </a:cubicBezTo>
                  <a:cubicBezTo>
                    <a:pt x="1975" y="540"/>
                    <a:pt x="1974" y="753"/>
                    <a:pt x="1974" y="966"/>
                  </a:cubicBezTo>
                  <a:cubicBezTo>
                    <a:pt x="2025" y="966"/>
                    <a:pt x="2075" y="966"/>
                    <a:pt x="2125" y="966"/>
                  </a:cubicBezTo>
                  <a:cubicBezTo>
                    <a:pt x="2125" y="864"/>
                    <a:pt x="2125" y="762"/>
                    <a:pt x="2125" y="660"/>
                  </a:cubicBezTo>
                  <a:cubicBezTo>
                    <a:pt x="2124" y="616"/>
                    <a:pt x="2128" y="570"/>
                    <a:pt x="2147" y="530"/>
                  </a:cubicBezTo>
                  <a:cubicBezTo>
                    <a:pt x="2165" y="492"/>
                    <a:pt x="2199" y="458"/>
                    <a:pt x="2242" y="453"/>
                  </a:cubicBezTo>
                  <a:cubicBezTo>
                    <a:pt x="2278" y="450"/>
                    <a:pt x="2316" y="458"/>
                    <a:pt x="2346" y="478"/>
                  </a:cubicBezTo>
                  <a:cubicBezTo>
                    <a:pt x="2346" y="427"/>
                    <a:pt x="2346" y="376"/>
                    <a:pt x="2346" y="325"/>
                  </a:cubicBezTo>
                  <a:cubicBezTo>
                    <a:pt x="2300" y="309"/>
                    <a:pt x="2246" y="311"/>
                    <a:pt x="2204" y="337"/>
                  </a:cubicBezTo>
                  <a:close/>
                  <a:moveTo>
                    <a:pt x="1108" y="327"/>
                  </a:moveTo>
                  <a:cubicBezTo>
                    <a:pt x="1108" y="327"/>
                    <a:pt x="1107" y="753"/>
                    <a:pt x="1108" y="966"/>
                  </a:cubicBezTo>
                  <a:cubicBezTo>
                    <a:pt x="1158" y="966"/>
                    <a:pt x="1209" y="966"/>
                    <a:pt x="1259" y="966"/>
                  </a:cubicBezTo>
                  <a:cubicBezTo>
                    <a:pt x="1260" y="753"/>
                    <a:pt x="1260" y="327"/>
                    <a:pt x="1260" y="327"/>
                  </a:cubicBezTo>
                  <a:cubicBezTo>
                    <a:pt x="1108" y="327"/>
                    <a:pt x="1108" y="327"/>
                    <a:pt x="1108" y="327"/>
                  </a:cubicBezTo>
                  <a:close/>
                  <a:moveTo>
                    <a:pt x="3010" y="677"/>
                  </a:moveTo>
                  <a:cubicBezTo>
                    <a:pt x="3005" y="744"/>
                    <a:pt x="2984" y="811"/>
                    <a:pt x="2943" y="863"/>
                  </a:cubicBezTo>
                  <a:cubicBezTo>
                    <a:pt x="2900" y="919"/>
                    <a:pt x="2836" y="958"/>
                    <a:pt x="2767" y="972"/>
                  </a:cubicBezTo>
                  <a:cubicBezTo>
                    <a:pt x="2708" y="984"/>
                    <a:pt x="2647" y="984"/>
                    <a:pt x="2588" y="971"/>
                  </a:cubicBezTo>
                  <a:cubicBezTo>
                    <a:pt x="2518" y="956"/>
                    <a:pt x="2453" y="916"/>
                    <a:pt x="2412" y="856"/>
                  </a:cubicBezTo>
                  <a:cubicBezTo>
                    <a:pt x="2363" y="788"/>
                    <a:pt x="2350" y="700"/>
                    <a:pt x="2356" y="618"/>
                  </a:cubicBezTo>
                  <a:cubicBezTo>
                    <a:pt x="2360" y="548"/>
                    <a:pt x="2382" y="477"/>
                    <a:pt x="2426" y="423"/>
                  </a:cubicBezTo>
                  <a:cubicBezTo>
                    <a:pt x="2475" y="361"/>
                    <a:pt x="2550" y="325"/>
                    <a:pt x="2627" y="315"/>
                  </a:cubicBezTo>
                  <a:cubicBezTo>
                    <a:pt x="2700" y="306"/>
                    <a:pt x="2778" y="310"/>
                    <a:pt x="2846" y="341"/>
                  </a:cubicBezTo>
                  <a:cubicBezTo>
                    <a:pt x="2905" y="368"/>
                    <a:pt x="2953" y="417"/>
                    <a:pt x="2979" y="476"/>
                  </a:cubicBezTo>
                  <a:cubicBezTo>
                    <a:pt x="3008" y="539"/>
                    <a:pt x="3015" y="609"/>
                    <a:pt x="3010" y="677"/>
                  </a:cubicBezTo>
                  <a:close/>
                  <a:moveTo>
                    <a:pt x="2853" y="613"/>
                  </a:moveTo>
                  <a:cubicBezTo>
                    <a:pt x="2850" y="565"/>
                    <a:pt x="2836" y="515"/>
                    <a:pt x="2801" y="480"/>
                  </a:cubicBezTo>
                  <a:cubicBezTo>
                    <a:pt x="2768" y="446"/>
                    <a:pt x="2719" y="433"/>
                    <a:pt x="2673" y="437"/>
                  </a:cubicBezTo>
                  <a:cubicBezTo>
                    <a:pt x="2636" y="439"/>
                    <a:pt x="2599" y="451"/>
                    <a:pt x="2572" y="476"/>
                  </a:cubicBezTo>
                  <a:cubicBezTo>
                    <a:pt x="2535" y="510"/>
                    <a:pt x="2518" y="560"/>
                    <a:pt x="2513" y="609"/>
                  </a:cubicBezTo>
                  <a:cubicBezTo>
                    <a:pt x="2508" y="663"/>
                    <a:pt x="2512" y="720"/>
                    <a:pt x="2536" y="769"/>
                  </a:cubicBezTo>
                  <a:cubicBezTo>
                    <a:pt x="2556" y="807"/>
                    <a:pt x="2591" y="837"/>
                    <a:pt x="2632" y="848"/>
                  </a:cubicBezTo>
                  <a:cubicBezTo>
                    <a:pt x="2673" y="859"/>
                    <a:pt x="2717" y="858"/>
                    <a:pt x="2757" y="843"/>
                  </a:cubicBezTo>
                  <a:cubicBezTo>
                    <a:pt x="2790" y="830"/>
                    <a:pt x="2817" y="802"/>
                    <a:pt x="2832" y="769"/>
                  </a:cubicBezTo>
                  <a:cubicBezTo>
                    <a:pt x="2854" y="720"/>
                    <a:pt x="2856" y="666"/>
                    <a:pt x="2853" y="613"/>
                  </a:cubicBezTo>
                  <a:close/>
                  <a:moveTo>
                    <a:pt x="4227" y="647"/>
                  </a:moveTo>
                  <a:cubicBezTo>
                    <a:pt x="4227" y="724"/>
                    <a:pt x="4206" y="803"/>
                    <a:pt x="4158" y="864"/>
                  </a:cubicBezTo>
                  <a:cubicBezTo>
                    <a:pt x="4113" y="924"/>
                    <a:pt x="4043" y="962"/>
                    <a:pt x="3970" y="974"/>
                  </a:cubicBezTo>
                  <a:cubicBezTo>
                    <a:pt x="3899" y="986"/>
                    <a:pt x="3823" y="983"/>
                    <a:pt x="3755" y="956"/>
                  </a:cubicBezTo>
                  <a:cubicBezTo>
                    <a:pt x="3686" y="929"/>
                    <a:pt x="3629" y="874"/>
                    <a:pt x="3600" y="805"/>
                  </a:cubicBezTo>
                  <a:cubicBezTo>
                    <a:pt x="3569" y="736"/>
                    <a:pt x="3566" y="658"/>
                    <a:pt x="3576" y="584"/>
                  </a:cubicBezTo>
                  <a:cubicBezTo>
                    <a:pt x="3585" y="509"/>
                    <a:pt x="3619" y="437"/>
                    <a:pt x="3676" y="387"/>
                  </a:cubicBezTo>
                  <a:cubicBezTo>
                    <a:pt x="3723" y="346"/>
                    <a:pt x="3784" y="323"/>
                    <a:pt x="3845" y="315"/>
                  </a:cubicBezTo>
                  <a:cubicBezTo>
                    <a:pt x="3922" y="306"/>
                    <a:pt x="4002" y="311"/>
                    <a:pt x="4072" y="346"/>
                  </a:cubicBezTo>
                  <a:cubicBezTo>
                    <a:pt x="4133" y="376"/>
                    <a:pt x="4180" y="431"/>
                    <a:pt x="4203" y="494"/>
                  </a:cubicBezTo>
                  <a:cubicBezTo>
                    <a:pt x="4222" y="543"/>
                    <a:pt x="4228" y="595"/>
                    <a:pt x="4227" y="647"/>
                  </a:cubicBezTo>
                  <a:close/>
                  <a:moveTo>
                    <a:pt x="4064" y="574"/>
                  </a:moveTo>
                  <a:cubicBezTo>
                    <a:pt x="4056" y="536"/>
                    <a:pt x="4040" y="498"/>
                    <a:pt x="4009" y="473"/>
                  </a:cubicBezTo>
                  <a:cubicBezTo>
                    <a:pt x="3976" y="444"/>
                    <a:pt x="3930" y="434"/>
                    <a:pt x="3886" y="437"/>
                  </a:cubicBezTo>
                  <a:cubicBezTo>
                    <a:pt x="3844" y="439"/>
                    <a:pt x="3802" y="457"/>
                    <a:pt x="3775" y="490"/>
                  </a:cubicBezTo>
                  <a:cubicBezTo>
                    <a:pt x="3745" y="525"/>
                    <a:pt x="3732" y="572"/>
                    <a:pt x="3729" y="617"/>
                  </a:cubicBezTo>
                  <a:cubicBezTo>
                    <a:pt x="3725" y="664"/>
                    <a:pt x="3729" y="713"/>
                    <a:pt x="3747" y="757"/>
                  </a:cubicBezTo>
                  <a:cubicBezTo>
                    <a:pt x="3762" y="793"/>
                    <a:pt x="3790" y="825"/>
                    <a:pt x="3827" y="841"/>
                  </a:cubicBezTo>
                  <a:cubicBezTo>
                    <a:pt x="3862" y="856"/>
                    <a:pt x="3900" y="858"/>
                    <a:pt x="3937" y="853"/>
                  </a:cubicBezTo>
                  <a:cubicBezTo>
                    <a:pt x="3971" y="848"/>
                    <a:pt x="4004" y="831"/>
                    <a:pt x="4026" y="805"/>
                  </a:cubicBezTo>
                  <a:cubicBezTo>
                    <a:pt x="4048" y="778"/>
                    <a:pt x="4060" y="745"/>
                    <a:pt x="4066" y="711"/>
                  </a:cubicBezTo>
                  <a:cubicBezTo>
                    <a:pt x="4073" y="666"/>
                    <a:pt x="4073" y="619"/>
                    <a:pt x="4064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662" y="2256"/>
              <a:ext cx="1808" cy="1824"/>
            </a:xfrm>
            <a:custGeom>
              <a:avLst/>
              <a:gdLst>
                <a:gd name="T0" fmla="*/ 0 w 1485"/>
                <a:gd name="T1" fmla="*/ 0 h 1486"/>
                <a:gd name="T2" fmla="*/ 707 w 1485"/>
                <a:gd name="T3" fmla="*/ 0 h 1486"/>
                <a:gd name="T4" fmla="*/ 707 w 1485"/>
                <a:gd name="T5" fmla="*/ 707 h 1486"/>
                <a:gd name="T6" fmla="*/ 0 w 1485"/>
                <a:gd name="T7" fmla="*/ 707 h 1486"/>
                <a:gd name="T8" fmla="*/ 0 w 1485"/>
                <a:gd name="T9" fmla="*/ 0 h 1486"/>
                <a:gd name="T10" fmla="*/ 779 w 1485"/>
                <a:gd name="T11" fmla="*/ 0 h 1486"/>
                <a:gd name="T12" fmla="*/ 779 w 1485"/>
                <a:gd name="T13" fmla="*/ 707 h 1486"/>
                <a:gd name="T14" fmla="*/ 1485 w 1485"/>
                <a:gd name="T15" fmla="*/ 707 h 1486"/>
                <a:gd name="T16" fmla="*/ 1485 w 1485"/>
                <a:gd name="T17" fmla="*/ 0 h 1486"/>
                <a:gd name="T18" fmla="*/ 779 w 1485"/>
                <a:gd name="T19" fmla="*/ 0 h 1486"/>
                <a:gd name="T20" fmla="*/ 0 w 1485"/>
                <a:gd name="T21" fmla="*/ 779 h 1486"/>
                <a:gd name="T22" fmla="*/ 0 w 1485"/>
                <a:gd name="T23" fmla="*/ 1486 h 1486"/>
                <a:gd name="T24" fmla="*/ 707 w 1485"/>
                <a:gd name="T25" fmla="*/ 1486 h 1486"/>
                <a:gd name="T26" fmla="*/ 707 w 1485"/>
                <a:gd name="T27" fmla="*/ 779 h 1486"/>
                <a:gd name="T28" fmla="*/ 0 w 1485"/>
                <a:gd name="T29" fmla="*/ 779 h 1486"/>
                <a:gd name="T30" fmla="*/ 779 w 1485"/>
                <a:gd name="T31" fmla="*/ 779 h 1486"/>
                <a:gd name="T32" fmla="*/ 779 w 1485"/>
                <a:gd name="T33" fmla="*/ 1486 h 1486"/>
                <a:gd name="T34" fmla="*/ 1485 w 1485"/>
                <a:gd name="T35" fmla="*/ 1486 h 1486"/>
                <a:gd name="T36" fmla="*/ 1485 w 1485"/>
                <a:gd name="T37" fmla="*/ 779 h 1486"/>
                <a:gd name="T38" fmla="*/ 779 w 1485"/>
                <a:gd name="T39" fmla="*/ 779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5" h="1486">
                  <a:moveTo>
                    <a:pt x="0" y="0"/>
                  </a:moveTo>
                  <a:cubicBezTo>
                    <a:pt x="707" y="0"/>
                    <a:pt x="707" y="0"/>
                    <a:pt x="707" y="0"/>
                  </a:cubicBezTo>
                  <a:cubicBezTo>
                    <a:pt x="707" y="236"/>
                    <a:pt x="707" y="471"/>
                    <a:pt x="707" y="707"/>
                  </a:cubicBezTo>
                  <a:cubicBezTo>
                    <a:pt x="471" y="707"/>
                    <a:pt x="236" y="707"/>
                    <a:pt x="0" y="70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79" y="0"/>
                  </a:moveTo>
                  <a:cubicBezTo>
                    <a:pt x="779" y="236"/>
                    <a:pt x="779" y="471"/>
                    <a:pt x="779" y="707"/>
                  </a:cubicBezTo>
                  <a:cubicBezTo>
                    <a:pt x="1014" y="707"/>
                    <a:pt x="1250" y="707"/>
                    <a:pt x="1485" y="707"/>
                  </a:cubicBezTo>
                  <a:cubicBezTo>
                    <a:pt x="1485" y="471"/>
                    <a:pt x="1485" y="236"/>
                    <a:pt x="1485" y="0"/>
                  </a:cubicBezTo>
                  <a:cubicBezTo>
                    <a:pt x="779" y="0"/>
                    <a:pt x="779" y="0"/>
                    <a:pt x="779" y="0"/>
                  </a:cubicBezTo>
                  <a:close/>
                  <a:moveTo>
                    <a:pt x="0" y="779"/>
                  </a:moveTo>
                  <a:cubicBezTo>
                    <a:pt x="0" y="1486"/>
                    <a:pt x="0" y="1486"/>
                    <a:pt x="0" y="1486"/>
                  </a:cubicBezTo>
                  <a:cubicBezTo>
                    <a:pt x="707" y="1486"/>
                    <a:pt x="707" y="1486"/>
                    <a:pt x="707" y="1486"/>
                  </a:cubicBezTo>
                  <a:cubicBezTo>
                    <a:pt x="707" y="1250"/>
                    <a:pt x="707" y="1015"/>
                    <a:pt x="707" y="779"/>
                  </a:cubicBezTo>
                  <a:cubicBezTo>
                    <a:pt x="471" y="779"/>
                    <a:pt x="236" y="779"/>
                    <a:pt x="0" y="779"/>
                  </a:cubicBezTo>
                  <a:close/>
                  <a:moveTo>
                    <a:pt x="779" y="779"/>
                  </a:moveTo>
                  <a:cubicBezTo>
                    <a:pt x="779" y="1015"/>
                    <a:pt x="779" y="1250"/>
                    <a:pt x="779" y="1486"/>
                  </a:cubicBezTo>
                  <a:cubicBezTo>
                    <a:pt x="1485" y="1486"/>
                    <a:pt x="1485" y="1486"/>
                    <a:pt x="1485" y="1486"/>
                  </a:cubicBezTo>
                  <a:cubicBezTo>
                    <a:pt x="1485" y="1250"/>
                    <a:pt x="1485" y="1015"/>
                    <a:pt x="1485" y="779"/>
                  </a:cubicBezTo>
                  <a:cubicBezTo>
                    <a:pt x="1250" y="779"/>
                    <a:pt x="1014" y="779"/>
                    <a:pt x="779" y="7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6942" y="3255150"/>
            <a:ext cx="5303289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2165" y="1246908"/>
            <a:ext cx="11036744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77423" y="2759770"/>
            <a:ext cx="530455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6425" y="3255150"/>
            <a:ext cx="5303289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434526" y="2759770"/>
            <a:ext cx="530455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2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2864" userDrawn="1">
          <p15:clr>
            <a:srgbClr val="FBAE40"/>
          </p15:clr>
        </p15:guide>
        <p15:guide id="4" pos="526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HREE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6942" y="3255150"/>
            <a:ext cx="3366875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46" y="1246908"/>
            <a:ext cx="11036744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77424" y="2759770"/>
            <a:ext cx="3367676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31577" y="3255150"/>
            <a:ext cx="3366875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29679" y="2759770"/>
            <a:ext cx="3367676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340585" y="3255150"/>
            <a:ext cx="3366875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338671" y="2759770"/>
            <a:ext cx="3367676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38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2864" userDrawn="1">
          <p15:clr>
            <a:srgbClr val="FBAE40"/>
          </p15:clr>
        </p15:guide>
        <p15:guide id="4" pos="526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HREE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46" y="1246908"/>
            <a:ext cx="11036744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1704" y="3255150"/>
            <a:ext cx="3366875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79805" y="2759770"/>
            <a:ext cx="3367676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31577" y="3255150"/>
            <a:ext cx="3366875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29679" y="2759770"/>
            <a:ext cx="3367676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340585" y="3255150"/>
            <a:ext cx="3366875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338671" y="2759770"/>
            <a:ext cx="3367676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0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2864" userDrawn="1">
          <p15:clr>
            <a:srgbClr val="FBAE40"/>
          </p15:clr>
        </p15:guide>
        <p15:guide id="4" pos="52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4549" y="685801"/>
            <a:ext cx="8539692" cy="4862592"/>
          </a:xfrm>
        </p:spPr>
        <p:txBody>
          <a:bodyPr lIns="0" tIns="0" rIns="0" bIns="0" anchor="ctr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800" b="0" kern="1200" cap="none" spc="-100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6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4549" y="685801"/>
            <a:ext cx="8539692" cy="4862592"/>
          </a:xfrm>
        </p:spPr>
        <p:txBody>
          <a:bodyPr lIns="0" tIns="0" rIns="0" bIns="0" anchor="ctr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800" b="0" kern="1200" cap="none" spc="-100" baseline="0" dirty="0">
                <a:gradFill>
                  <a:gsLst>
                    <a:gs pos="91935">
                      <a:schemeClr val="bg2"/>
                    </a:gs>
                    <a:gs pos="8225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44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4549" y="685801"/>
            <a:ext cx="8539692" cy="4862592"/>
          </a:xfrm>
        </p:spPr>
        <p:txBody>
          <a:bodyPr lIns="0" tIns="0" rIns="0" bIns="0" anchor="ctr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800" b="0" kern="1200" cap="none" spc="-100" baseline="0" dirty="0">
                <a:gradFill>
                  <a:gsLst>
                    <a:gs pos="91935">
                      <a:schemeClr val="bg2"/>
                    </a:gs>
                    <a:gs pos="8225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Statement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61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46" y="1246908"/>
            <a:ext cx="7304162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6942" y="3255165"/>
            <a:ext cx="5303289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77423" y="2759770"/>
            <a:ext cx="530455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6425" y="3255165"/>
            <a:ext cx="5303289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434526" y="2759770"/>
            <a:ext cx="530455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76942" y="4260528"/>
            <a:ext cx="5303289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77423" y="3765125"/>
            <a:ext cx="530455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436425" y="4260528"/>
            <a:ext cx="5303289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434526" y="3765125"/>
            <a:ext cx="530455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76942" y="5281381"/>
            <a:ext cx="5303289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77423" y="4785986"/>
            <a:ext cx="530455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436425" y="5281381"/>
            <a:ext cx="5303289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434526" y="4785986"/>
            <a:ext cx="530455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46" y="1246908"/>
            <a:ext cx="7304162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77424" y="2813302"/>
            <a:ext cx="1454984" cy="387049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498491" y="2824260"/>
            <a:ext cx="8986857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7424" y="3287540"/>
            <a:ext cx="1454984" cy="387049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498491" y="3298496"/>
            <a:ext cx="8986857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77424" y="3761787"/>
            <a:ext cx="1454984" cy="387049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498491" y="3772743"/>
            <a:ext cx="8986857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77424" y="4236046"/>
            <a:ext cx="1454984" cy="387049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498491" y="4247004"/>
            <a:ext cx="8986857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77424" y="4710294"/>
            <a:ext cx="1454984" cy="387049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498491" y="4721252"/>
            <a:ext cx="8986857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77424" y="5184544"/>
            <a:ext cx="1454984" cy="387049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498491" y="5195502"/>
            <a:ext cx="8986857" cy="355955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003189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PLI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8" y="0"/>
            <a:ext cx="11738361" cy="6995740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73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39" y="1246908"/>
            <a:ext cx="6862502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6949" y="3255150"/>
            <a:ext cx="5114999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7424" y="2759770"/>
            <a:ext cx="619478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285734" y="3250997"/>
            <a:ext cx="3452627" cy="2656286"/>
          </a:xfrm>
        </p:spPr>
        <p:txBody>
          <a:bodyPr lIns="0" tIns="0" rIns="0" bIns="0">
            <a:noAutofit/>
          </a:bodyPr>
          <a:lstStyle>
            <a:lvl1pPr marL="173038" marR="0" indent="-173038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283832" y="2755617"/>
            <a:ext cx="3454534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85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8" y="0"/>
            <a:ext cx="11738361" cy="6995740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73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39" y="1246908"/>
            <a:ext cx="6862502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6949" y="3255150"/>
            <a:ext cx="5114999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7424" y="2759770"/>
            <a:ext cx="619478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285734" y="3250997"/>
            <a:ext cx="3452627" cy="2656286"/>
          </a:xfrm>
        </p:spPr>
        <p:txBody>
          <a:bodyPr lIns="0" tIns="0" rIns="0" bIns="0">
            <a:noAutofit/>
          </a:bodyPr>
          <a:lstStyle>
            <a:lvl1pPr marL="173038" marR="0" indent="-173038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cap="none" spc="0" baseline="0" dirty="0" smtClean="0">
                <a:gradFill>
                  <a:gsLst>
                    <a:gs pos="85484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283832" y="2755617"/>
            <a:ext cx="3454534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85484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42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3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" y="0"/>
            <a:ext cx="12436467" cy="699452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12436475" cy="6994526"/>
          </a:xfrm>
          <a:prstGeom prst="rect">
            <a:avLst/>
          </a:prstGeom>
          <a:solidFill>
            <a:srgbClr val="000000">
              <a:alpha val="2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73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61370" y="5702888"/>
            <a:ext cx="8239936" cy="348238"/>
          </a:xfrm>
        </p:spPr>
        <p:txBody>
          <a:bodyPr lIns="0" tIns="0" rIns="0" bIns="0">
            <a:noAutofit/>
          </a:bodyPr>
          <a:lstStyle>
            <a:lvl1pPr marL="0" indent="0" algn="l" defTabSz="50862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61356" y="5247932"/>
            <a:ext cx="8239938" cy="272633"/>
          </a:xfrm>
        </p:spPr>
        <p:txBody>
          <a:bodyPr lIns="0" tIns="0" rIns="0" bIns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1669"/>
              </a:spcBef>
              <a:spcAft>
                <a:spcPts val="0"/>
              </a:spcAft>
              <a:buNone/>
              <a:defRPr lang="en-US" sz="2200" b="0" kern="1200" cap="all" spc="10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2213" y="1127051"/>
            <a:ext cx="6628819" cy="3799253"/>
          </a:xfrm>
        </p:spPr>
        <p:txBody>
          <a:bodyPr lIns="0" tIns="0" rIns="0" bIns="0" anchor="ctr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 here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08172" y="5290931"/>
            <a:ext cx="0" cy="1017079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1088608" y="731586"/>
            <a:ext cx="1016639" cy="201035"/>
          </a:xfrm>
          <a:custGeom>
            <a:avLst/>
            <a:gdLst>
              <a:gd name="T0" fmla="*/ 4666 w 5027"/>
              <a:gd name="T1" fmla="*/ 151 h 986"/>
              <a:gd name="T2" fmla="*/ 4500 w 5027"/>
              <a:gd name="T3" fmla="*/ 327 h 986"/>
              <a:gd name="T4" fmla="*/ 4875 w 5027"/>
              <a:gd name="T5" fmla="*/ 136 h 986"/>
              <a:gd name="T6" fmla="*/ 5027 w 5027"/>
              <a:gd name="T7" fmla="*/ 451 h 986"/>
              <a:gd name="T8" fmla="*/ 4878 w 5027"/>
              <a:gd name="T9" fmla="*/ 783 h 986"/>
              <a:gd name="T10" fmla="*/ 5027 w 5027"/>
              <a:gd name="T11" fmla="*/ 958 h 986"/>
              <a:gd name="T12" fmla="*/ 4724 w 5027"/>
              <a:gd name="T13" fmla="*/ 779 h 986"/>
              <a:gd name="T14" fmla="*/ 4500 w 5027"/>
              <a:gd name="T15" fmla="*/ 966 h 986"/>
              <a:gd name="T16" fmla="*/ 4241 w 5027"/>
              <a:gd name="T17" fmla="*/ 450 h 986"/>
              <a:gd name="T18" fmla="*/ 4357 w 5027"/>
              <a:gd name="T19" fmla="*/ 164 h 986"/>
              <a:gd name="T20" fmla="*/ 1094 w 5027"/>
              <a:gd name="T21" fmla="*/ 142 h 986"/>
              <a:gd name="T22" fmla="*/ 1256 w 5027"/>
              <a:gd name="T23" fmla="*/ 85 h 986"/>
              <a:gd name="T24" fmla="*/ 0 w 5027"/>
              <a:gd name="T25" fmla="*/ 966 h 986"/>
              <a:gd name="T26" fmla="*/ 146 w 5027"/>
              <a:gd name="T27" fmla="*/ 278 h 986"/>
              <a:gd name="T28" fmla="*/ 535 w 5027"/>
              <a:gd name="T29" fmla="*/ 965 h 986"/>
              <a:gd name="T30" fmla="*/ 811 w 5027"/>
              <a:gd name="T31" fmla="*/ 308 h 986"/>
              <a:gd name="T32" fmla="*/ 965 w 5027"/>
              <a:gd name="T33" fmla="*/ 74 h 986"/>
              <a:gd name="T34" fmla="*/ 430 w 5027"/>
              <a:gd name="T35" fmla="*/ 601 h 986"/>
              <a:gd name="T36" fmla="*/ 1592 w 5027"/>
              <a:gd name="T37" fmla="*/ 326 h 986"/>
              <a:gd name="T38" fmla="*/ 1454 w 5027"/>
              <a:gd name="T39" fmla="*/ 897 h 986"/>
              <a:gd name="T40" fmla="*/ 1862 w 5027"/>
              <a:gd name="T41" fmla="*/ 798 h 986"/>
              <a:gd name="T42" fmla="*/ 1520 w 5027"/>
              <a:gd name="T43" fmla="*/ 685 h 986"/>
              <a:gd name="T44" fmla="*/ 1862 w 5027"/>
              <a:gd name="T45" fmla="*/ 491 h 986"/>
              <a:gd name="T46" fmla="*/ 1592 w 5027"/>
              <a:gd name="T47" fmla="*/ 326 h 986"/>
              <a:gd name="T48" fmla="*/ 3088 w 5027"/>
              <a:gd name="T49" fmla="*/ 562 h 986"/>
              <a:gd name="T50" fmla="*/ 3344 w 5027"/>
              <a:gd name="T51" fmla="*/ 760 h 986"/>
              <a:gd name="T52" fmla="*/ 3081 w 5027"/>
              <a:gd name="T53" fmla="*/ 797 h 986"/>
              <a:gd name="T54" fmla="*/ 3449 w 5027"/>
              <a:gd name="T55" fmla="*/ 916 h 986"/>
              <a:gd name="T56" fmla="*/ 3261 w 5027"/>
              <a:gd name="T57" fmla="*/ 550 h 986"/>
              <a:gd name="T58" fmla="*/ 3473 w 5027"/>
              <a:gd name="T59" fmla="*/ 479 h 986"/>
              <a:gd name="T60" fmla="*/ 2204 w 5027"/>
              <a:gd name="T61" fmla="*/ 337 h 986"/>
              <a:gd name="T62" fmla="*/ 1974 w 5027"/>
              <a:gd name="T63" fmla="*/ 327 h 986"/>
              <a:gd name="T64" fmla="*/ 2125 w 5027"/>
              <a:gd name="T65" fmla="*/ 660 h 986"/>
              <a:gd name="T66" fmla="*/ 2346 w 5027"/>
              <a:gd name="T67" fmla="*/ 478 h 986"/>
              <a:gd name="T68" fmla="*/ 1108 w 5027"/>
              <a:gd name="T69" fmla="*/ 327 h 986"/>
              <a:gd name="T70" fmla="*/ 1260 w 5027"/>
              <a:gd name="T71" fmla="*/ 327 h 986"/>
              <a:gd name="T72" fmla="*/ 2943 w 5027"/>
              <a:gd name="T73" fmla="*/ 863 h 986"/>
              <a:gd name="T74" fmla="*/ 2412 w 5027"/>
              <a:gd name="T75" fmla="*/ 856 h 986"/>
              <a:gd name="T76" fmla="*/ 2627 w 5027"/>
              <a:gd name="T77" fmla="*/ 315 h 986"/>
              <a:gd name="T78" fmla="*/ 3010 w 5027"/>
              <a:gd name="T79" fmla="*/ 677 h 986"/>
              <a:gd name="T80" fmla="*/ 2673 w 5027"/>
              <a:gd name="T81" fmla="*/ 437 h 986"/>
              <a:gd name="T82" fmla="*/ 2536 w 5027"/>
              <a:gd name="T83" fmla="*/ 769 h 986"/>
              <a:gd name="T84" fmla="*/ 2832 w 5027"/>
              <a:gd name="T85" fmla="*/ 769 h 986"/>
              <a:gd name="T86" fmla="*/ 4158 w 5027"/>
              <a:gd name="T87" fmla="*/ 864 h 986"/>
              <a:gd name="T88" fmla="*/ 3600 w 5027"/>
              <a:gd name="T89" fmla="*/ 805 h 986"/>
              <a:gd name="T90" fmla="*/ 3845 w 5027"/>
              <a:gd name="T91" fmla="*/ 315 h 986"/>
              <a:gd name="T92" fmla="*/ 4227 w 5027"/>
              <a:gd name="T93" fmla="*/ 647 h 986"/>
              <a:gd name="T94" fmla="*/ 3886 w 5027"/>
              <a:gd name="T95" fmla="*/ 437 h 986"/>
              <a:gd name="T96" fmla="*/ 3747 w 5027"/>
              <a:gd name="T97" fmla="*/ 757 h 986"/>
              <a:gd name="T98" fmla="*/ 4026 w 5027"/>
              <a:gd name="T99" fmla="*/ 805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027" h="986">
                <a:moveTo>
                  <a:pt x="4443" y="46"/>
                </a:moveTo>
                <a:cubicBezTo>
                  <a:pt x="4508" y="4"/>
                  <a:pt x="4593" y="0"/>
                  <a:pt x="4666" y="20"/>
                </a:cubicBezTo>
                <a:cubicBezTo>
                  <a:pt x="4667" y="64"/>
                  <a:pt x="4666" y="108"/>
                  <a:pt x="4666" y="151"/>
                </a:cubicBezTo>
                <a:cubicBezTo>
                  <a:pt x="4631" y="136"/>
                  <a:pt x="4590" y="126"/>
                  <a:pt x="4554" y="141"/>
                </a:cubicBezTo>
                <a:cubicBezTo>
                  <a:pt x="4525" y="153"/>
                  <a:pt x="4507" y="182"/>
                  <a:pt x="4503" y="212"/>
                </a:cubicBezTo>
                <a:cubicBezTo>
                  <a:pt x="4497" y="250"/>
                  <a:pt x="4501" y="289"/>
                  <a:pt x="4500" y="327"/>
                </a:cubicBezTo>
                <a:cubicBezTo>
                  <a:pt x="4574" y="327"/>
                  <a:pt x="4649" y="327"/>
                  <a:pt x="4723" y="327"/>
                </a:cubicBezTo>
                <a:cubicBezTo>
                  <a:pt x="4724" y="278"/>
                  <a:pt x="4723" y="230"/>
                  <a:pt x="4724" y="182"/>
                </a:cubicBezTo>
                <a:cubicBezTo>
                  <a:pt x="4775" y="167"/>
                  <a:pt x="4825" y="151"/>
                  <a:pt x="4875" y="136"/>
                </a:cubicBezTo>
                <a:cubicBezTo>
                  <a:pt x="4876" y="200"/>
                  <a:pt x="4875" y="263"/>
                  <a:pt x="4876" y="327"/>
                </a:cubicBezTo>
                <a:cubicBezTo>
                  <a:pt x="4926" y="326"/>
                  <a:pt x="4977" y="327"/>
                  <a:pt x="5027" y="327"/>
                </a:cubicBezTo>
                <a:cubicBezTo>
                  <a:pt x="5027" y="451"/>
                  <a:pt x="5027" y="451"/>
                  <a:pt x="5027" y="451"/>
                </a:cubicBezTo>
                <a:cubicBezTo>
                  <a:pt x="4976" y="449"/>
                  <a:pt x="4926" y="450"/>
                  <a:pt x="4875" y="450"/>
                </a:cubicBezTo>
                <a:cubicBezTo>
                  <a:pt x="4875" y="522"/>
                  <a:pt x="4875" y="593"/>
                  <a:pt x="4875" y="664"/>
                </a:cubicBezTo>
                <a:cubicBezTo>
                  <a:pt x="4876" y="704"/>
                  <a:pt x="4873" y="743"/>
                  <a:pt x="4878" y="783"/>
                </a:cubicBezTo>
                <a:cubicBezTo>
                  <a:pt x="4881" y="806"/>
                  <a:pt x="4889" y="832"/>
                  <a:pt x="4911" y="844"/>
                </a:cubicBezTo>
                <a:cubicBezTo>
                  <a:pt x="4947" y="864"/>
                  <a:pt x="4994" y="855"/>
                  <a:pt x="5027" y="833"/>
                </a:cubicBezTo>
                <a:cubicBezTo>
                  <a:pt x="5027" y="958"/>
                  <a:pt x="5027" y="958"/>
                  <a:pt x="5027" y="958"/>
                </a:cubicBezTo>
                <a:cubicBezTo>
                  <a:pt x="4983" y="977"/>
                  <a:pt x="4935" y="983"/>
                  <a:pt x="4887" y="980"/>
                </a:cubicBezTo>
                <a:cubicBezTo>
                  <a:pt x="4842" y="976"/>
                  <a:pt x="4796" y="960"/>
                  <a:pt x="4767" y="924"/>
                </a:cubicBezTo>
                <a:cubicBezTo>
                  <a:pt x="4733" y="884"/>
                  <a:pt x="4724" y="830"/>
                  <a:pt x="4724" y="779"/>
                </a:cubicBezTo>
                <a:cubicBezTo>
                  <a:pt x="4723" y="669"/>
                  <a:pt x="4724" y="560"/>
                  <a:pt x="4723" y="450"/>
                </a:cubicBezTo>
                <a:cubicBezTo>
                  <a:pt x="4649" y="450"/>
                  <a:pt x="4574" y="450"/>
                  <a:pt x="4500" y="450"/>
                </a:cubicBezTo>
                <a:cubicBezTo>
                  <a:pt x="4500" y="622"/>
                  <a:pt x="4500" y="794"/>
                  <a:pt x="4500" y="966"/>
                </a:cubicBezTo>
                <a:cubicBezTo>
                  <a:pt x="4449" y="966"/>
                  <a:pt x="4398" y="966"/>
                  <a:pt x="4347" y="966"/>
                </a:cubicBezTo>
                <a:cubicBezTo>
                  <a:pt x="4347" y="794"/>
                  <a:pt x="4347" y="622"/>
                  <a:pt x="4347" y="450"/>
                </a:cubicBezTo>
                <a:cubicBezTo>
                  <a:pt x="4312" y="450"/>
                  <a:pt x="4276" y="450"/>
                  <a:pt x="4241" y="450"/>
                </a:cubicBezTo>
                <a:cubicBezTo>
                  <a:pt x="4241" y="409"/>
                  <a:pt x="4241" y="368"/>
                  <a:pt x="4241" y="327"/>
                </a:cubicBezTo>
                <a:cubicBezTo>
                  <a:pt x="4276" y="326"/>
                  <a:pt x="4311" y="327"/>
                  <a:pt x="4347" y="327"/>
                </a:cubicBezTo>
                <a:cubicBezTo>
                  <a:pt x="4349" y="273"/>
                  <a:pt x="4341" y="217"/>
                  <a:pt x="4357" y="164"/>
                </a:cubicBezTo>
                <a:cubicBezTo>
                  <a:pt x="4371" y="116"/>
                  <a:pt x="4401" y="73"/>
                  <a:pt x="4443" y="46"/>
                </a:cubicBezTo>
                <a:close/>
                <a:moveTo>
                  <a:pt x="1171" y="55"/>
                </a:moveTo>
                <a:cubicBezTo>
                  <a:pt x="1129" y="60"/>
                  <a:pt x="1093" y="99"/>
                  <a:pt x="1094" y="142"/>
                </a:cubicBezTo>
                <a:cubicBezTo>
                  <a:pt x="1092" y="183"/>
                  <a:pt x="1125" y="220"/>
                  <a:pt x="1165" y="227"/>
                </a:cubicBezTo>
                <a:cubicBezTo>
                  <a:pt x="1203" y="236"/>
                  <a:pt x="1247" y="219"/>
                  <a:pt x="1266" y="185"/>
                </a:cubicBezTo>
                <a:cubicBezTo>
                  <a:pt x="1284" y="154"/>
                  <a:pt x="1280" y="112"/>
                  <a:pt x="1256" y="85"/>
                </a:cubicBezTo>
                <a:cubicBezTo>
                  <a:pt x="1235" y="61"/>
                  <a:pt x="1202" y="51"/>
                  <a:pt x="1171" y="55"/>
                </a:cubicBezTo>
                <a:close/>
                <a:moveTo>
                  <a:pt x="0" y="74"/>
                </a:moveTo>
                <a:cubicBezTo>
                  <a:pt x="0" y="371"/>
                  <a:pt x="0" y="668"/>
                  <a:pt x="0" y="966"/>
                </a:cubicBezTo>
                <a:cubicBezTo>
                  <a:pt x="48" y="966"/>
                  <a:pt x="97" y="966"/>
                  <a:pt x="145" y="966"/>
                </a:cubicBezTo>
                <a:cubicBezTo>
                  <a:pt x="145" y="833"/>
                  <a:pt x="145" y="700"/>
                  <a:pt x="145" y="567"/>
                </a:cubicBezTo>
                <a:cubicBezTo>
                  <a:pt x="146" y="470"/>
                  <a:pt x="144" y="374"/>
                  <a:pt x="146" y="278"/>
                </a:cubicBezTo>
                <a:cubicBezTo>
                  <a:pt x="149" y="283"/>
                  <a:pt x="151" y="287"/>
                  <a:pt x="154" y="292"/>
                </a:cubicBezTo>
                <a:cubicBezTo>
                  <a:pt x="245" y="516"/>
                  <a:pt x="334" y="741"/>
                  <a:pt x="426" y="966"/>
                </a:cubicBezTo>
                <a:cubicBezTo>
                  <a:pt x="462" y="965"/>
                  <a:pt x="499" y="966"/>
                  <a:pt x="535" y="965"/>
                </a:cubicBezTo>
                <a:cubicBezTo>
                  <a:pt x="623" y="740"/>
                  <a:pt x="713" y="517"/>
                  <a:pt x="802" y="292"/>
                </a:cubicBezTo>
                <a:cubicBezTo>
                  <a:pt x="804" y="287"/>
                  <a:pt x="807" y="283"/>
                  <a:pt x="810" y="278"/>
                </a:cubicBezTo>
                <a:cubicBezTo>
                  <a:pt x="810" y="288"/>
                  <a:pt x="811" y="298"/>
                  <a:pt x="811" y="308"/>
                </a:cubicBezTo>
                <a:cubicBezTo>
                  <a:pt x="810" y="527"/>
                  <a:pt x="811" y="746"/>
                  <a:pt x="810" y="965"/>
                </a:cubicBezTo>
                <a:cubicBezTo>
                  <a:pt x="862" y="966"/>
                  <a:pt x="913" y="965"/>
                  <a:pt x="965" y="966"/>
                </a:cubicBezTo>
                <a:cubicBezTo>
                  <a:pt x="964" y="668"/>
                  <a:pt x="964" y="371"/>
                  <a:pt x="965" y="74"/>
                </a:cubicBezTo>
                <a:cubicBezTo>
                  <a:pt x="893" y="75"/>
                  <a:pt x="822" y="74"/>
                  <a:pt x="751" y="75"/>
                </a:cubicBezTo>
                <a:cubicBezTo>
                  <a:pt x="662" y="295"/>
                  <a:pt x="572" y="514"/>
                  <a:pt x="483" y="733"/>
                </a:cubicBezTo>
                <a:cubicBezTo>
                  <a:pt x="465" y="689"/>
                  <a:pt x="448" y="645"/>
                  <a:pt x="430" y="601"/>
                </a:cubicBezTo>
                <a:cubicBezTo>
                  <a:pt x="361" y="425"/>
                  <a:pt x="291" y="250"/>
                  <a:pt x="222" y="74"/>
                </a:cubicBezTo>
                <a:cubicBezTo>
                  <a:pt x="148" y="74"/>
                  <a:pt x="74" y="74"/>
                  <a:pt x="0" y="74"/>
                </a:cubicBezTo>
                <a:close/>
                <a:moveTo>
                  <a:pt x="1592" y="326"/>
                </a:moveTo>
                <a:cubicBezTo>
                  <a:pt x="1524" y="346"/>
                  <a:pt x="1462" y="387"/>
                  <a:pt x="1422" y="446"/>
                </a:cubicBezTo>
                <a:cubicBezTo>
                  <a:pt x="1375" y="515"/>
                  <a:pt x="1358" y="601"/>
                  <a:pt x="1362" y="683"/>
                </a:cubicBezTo>
                <a:cubicBezTo>
                  <a:pt x="1365" y="762"/>
                  <a:pt x="1397" y="841"/>
                  <a:pt x="1454" y="897"/>
                </a:cubicBezTo>
                <a:cubicBezTo>
                  <a:pt x="1507" y="948"/>
                  <a:pt x="1580" y="976"/>
                  <a:pt x="1653" y="980"/>
                </a:cubicBezTo>
                <a:cubicBezTo>
                  <a:pt x="1725" y="983"/>
                  <a:pt x="1800" y="974"/>
                  <a:pt x="1862" y="937"/>
                </a:cubicBezTo>
                <a:cubicBezTo>
                  <a:pt x="1862" y="891"/>
                  <a:pt x="1862" y="844"/>
                  <a:pt x="1862" y="798"/>
                </a:cubicBezTo>
                <a:cubicBezTo>
                  <a:pt x="1822" y="828"/>
                  <a:pt x="1775" y="849"/>
                  <a:pt x="1725" y="855"/>
                </a:cubicBezTo>
                <a:cubicBezTo>
                  <a:pt x="1674" y="858"/>
                  <a:pt x="1620" y="846"/>
                  <a:pt x="1582" y="812"/>
                </a:cubicBezTo>
                <a:cubicBezTo>
                  <a:pt x="1545" y="780"/>
                  <a:pt x="1525" y="733"/>
                  <a:pt x="1520" y="685"/>
                </a:cubicBezTo>
                <a:cubicBezTo>
                  <a:pt x="1513" y="624"/>
                  <a:pt x="1522" y="558"/>
                  <a:pt x="1561" y="508"/>
                </a:cubicBezTo>
                <a:cubicBezTo>
                  <a:pt x="1590" y="468"/>
                  <a:pt x="1638" y="442"/>
                  <a:pt x="1687" y="438"/>
                </a:cubicBezTo>
                <a:cubicBezTo>
                  <a:pt x="1750" y="430"/>
                  <a:pt x="1813" y="454"/>
                  <a:pt x="1862" y="491"/>
                </a:cubicBezTo>
                <a:cubicBezTo>
                  <a:pt x="1862" y="442"/>
                  <a:pt x="1861" y="394"/>
                  <a:pt x="1862" y="345"/>
                </a:cubicBezTo>
                <a:cubicBezTo>
                  <a:pt x="1849" y="337"/>
                  <a:pt x="1834" y="331"/>
                  <a:pt x="1819" y="327"/>
                </a:cubicBezTo>
                <a:cubicBezTo>
                  <a:pt x="1745" y="306"/>
                  <a:pt x="1665" y="305"/>
                  <a:pt x="1592" y="326"/>
                </a:cubicBezTo>
                <a:close/>
                <a:moveTo>
                  <a:pt x="3261" y="316"/>
                </a:moveTo>
                <a:cubicBezTo>
                  <a:pt x="3201" y="327"/>
                  <a:pt x="3143" y="358"/>
                  <a:pt x="3109" y="410"/>
                </a:cubicBezTo>
                <a:cubicBezTo>
                  <a:pt x="3080" y="454"/>
                  <a:pt x="3076" y="512"/>
                  <a:pt x="3088" y="562"/>
                </a:cubicBezTo>
                <a:cubicBezTo>
                  <a:pt x="3096" y="597"/>
                  <a:pt x="3117" y="627"/>
                  <a:pt x="3145" y="649"/>
                </a:cubicBezTo>
                <a:cubicBezTo>
                  <a:pt x="3185" y="679"/>
                  <a:pt x="3232" y="696"/>
                  <a:pt x="3277" y="717"/>
                </a:cubicBezTo>
                <a:cubicBezTo>
                  <a:pt x="3301" y="728"/>
                  <a:pt x="3326" y="739"/>
                  <a:pt x="3344" y="760"/>
                </a:cubicBezTo>
                <a:cubicBezTo>
                  <a:pt x="3362" y="787"/>
                  <a:pt x="3357" y="832"/>
                  <a:pt x="3325" y="847"/>
                </a:cubicBezTo>
                <a:cubicBezTo>
                  <a:pt x="3293" y="863"/>
                  <a:pt x="3255" y="862"/>
                  <a:pt x="3220" y="857"/>
                </a:cubicBezTo>
                <a:cubicBezTo>
                  <a:pt x="3170" y="848"/>
                  <a:pt x="3122" y="827"/>
                  <a:pt x="3081" y="797"/>
                </a:cubicBezTo>
                <a:cubicBezTo>
                  <a:pt x="3081" y="846"/>
                  <a:pt x="3081" y="895"/>
                  <a:pt x="3081" y="945"/>
                </a:cubicBezTo>
                <a:cubicBezTo>
                  <a:pt x="3130" y="966"/>
                  <a:pt x="3183" y="977"/>
                  <a:pt x="3236" y="980"/>
                </a:cubicBezTo>
                <a:cubicBezTo>
                  <a:pt x="3311" y="983"/>
                  <a:pt x="3393" y="969"/>
                  <a:pt x="3449" y="916"/>
                </a:cubicBezTo>
                <a:cubicBezTo>
                  <a:pt x="3508" y="863"/>
                  <a:pt x="3522" y="771"/>
                  <a:pt x="3489" y="701"/>
                </a:cubicBezTo>
                <a:cubicBezTo>
                  <a:pt x="3471" y="663"/>
                  <a:pt x="3437" y="637"/>
                  <a:pt x="3401" y="617"/>
                </a:cubicBezTo>
                <a:cubicBezTo>
                  <a:pt x="3356" y="591"/>
                  <a:pt x="3305" y="579"/>
                  <a:pt x="3261" y="550"/>
                </a:cubicBezTo>
                <a:cubicBezTo>
                  <a:pt x="3236" y="534"/>
                  <a:pt x="3229" y="499"/>
                  <a:pt x="3239" y="472"/>
                </a:cubicBezTo>
                <a:cubicBezTo>
                  <a:pt x="3252" y="445"/>
                  <a:pt x="3284" y="433"/>
                  <a:pt x="3312" y="432"/>
                </a:cubicBezTo>
                <a:cubicBezTo>
                  <a:pt x="3369" y="430"/>
                  <a:pt x="3426" y="447"/>
                  <a:pt x="3473" y="479"/>
                </a:cubicBezTo>
                <a:cubicBezTo>
                  <a:pt x="3473" y="432"/>
                  <a:pt x="3473" y="385"/>
                  <a:pt x="3473" y="339"/>
                </a:cubicBezTo>
                <a:cubicBezTo>
                  <a:pt x="3406" y="313"/>
                  <a:pt x="3332" y="304"/>
                  <a:pt x="3261" y="316"/>
                </a:cubicBezTo>
                <a:close/>
                <a:moveTo>
                  <a:pt x="2204" y="337"/>
                </a:moveTo>
                <a:cubicBezTo>
                  <a:pt x="2166" y="358"/>
                  <a:pt x="2141" y="397"/>
                  <a:pt x="2125" y="437"/>
                </a:cubicBezTo>
                <a:cubicBezTo>
                  <a:pt x="2125" y="400"/>
                  <a:pt x="2125" y="364"/>
                  <a:pt x="2125" y="327"/>
                </a:cubicBezTo>
                <a:cubicBezTo>
                  <a:pt x="2075" y="327"/>
                  <a:pt x="2025" y="327"/>
                  <a:pt x="1974" y="327"/>
                </a:cubicBezTo>
                <a:cubicBezTo>
                  <a:pt x="1975" y="540"/>
                  <a:pt x="1974" y="753"/>
                  <a:pt x="1974" y="966"/>
                </a:cubicBezTo>
                <a:cubicBezTo>
                  <a:pt x="2025" y="966"/>
                  <a:pt x="2075" y="966"/>
                  <a:pt x="2125" y="966"/>
                </a:cubicBezTo>
                <a:cubicBezTo>
                  <a:pt x="2125" y="864"/>
                  <a:pt x="2125" y="762"/>
                  <a:pt x="2125" y="660"/>
                </a:cubicBezTo>
                <a:cubicBezTo>
                  <a:pt x="2124" y="616"/>
                  <a:pt x="2128" y="570"/>
                  <a:pt x="2147" y="530"/>
                </a:cubicBezTo>
                <a:cubicBezTo>
                  <a:pt x="2165" y="492"/>
                  <a:pt x="2199" y="458"/>
                  <a:pt x="2242" y="453"/>
                </a:cubicBezTo>
                <a:cubicBezTo>
                  <a:pt x="2278" y="450"/>
                  <a:pt x="2316" y="458"/>
                  <a:pt x="2346" y="478"/>
                </a:cubicBezTo>
                <a:cubicBezTo>
                  <a:pt x="2346" y="427"/>
                  <a:pt x="2346" y="376"/>
                  <a:pt x="2346" y="325"/>
                </a:cubicBezTo>
                <a:cubicBezTo>
                  <a:pt x="2300" y="309"/>
                  <a:pt x="2246" y="311"/>
                  <a:pt x="2204" y="337"/>
                </a:cubicBezTo>
                <a:close/>
                <a:moveTo>
                  <a:pt x="1108" y="327"/>
                </a:moveTo>
                <a:cubicBezTo>
                  <a:pt x="1108" y="327"/>
                  <a:pt x="1107" y="753"/>
                  <a:pt x="1108" y="966"/>
                </a:cubicBezTo>
                <a:cubicBezTo>
                  <a:pt x="1158" y="966"/>
                  <a:pt x="1209" y="966"/>
                  <a:pt x="1259" y="966"/>
                </a:cubicBezTo>
                <a:cubicBezTo>
                  <a:pt x="1260" y="753"/>
                  <a:pt x="1260" y="327"/>
                  <a:pt x="1260" y="327"/>
                </a:cubicBezTo>
                <a:cubicBezTo>
                  <a:pt x="1108" y="327"/>
                  <a:pt x="1108" y="327"/>
                  <a:pt x="1108" y="327"/>
                </a:cubicBezTo>
                <a:close/>
                <a:moveTo>
                  <a:pt x="3010" y="677"/>
                </a:moveTo>
                <a:cubicBezTo>
                  <a:pt x="3005" y="744"/>
                  <a:pt x="2984" y="811"/>
                  <a:pt x="2943" y="863"/>
                </a:cubicBezTo>
                <a:cubicBezTo>
                  <a:pt x="2900" y="919"/>
                  <a:pt x="2836" y="958"/>
                  <a:pt x="2767" y="972"/>
                </a:cubicBezTo>
                <a:cubicBezTo>
                  <a:pt x="2708" y="984"/>
                  <a:pt x="2647" y="984"/>
                  <a:pt x="2588" y="971"/>
                </a:cubicBezTo>
                <a:cubicBezTo>
                  <a:pt x="2518" y="956"/>
                  <a:pt x="2453" y="916"/>
                  <a:pt x="2412" y="856"/>
                </a:cubicBezTo>
                <a:cubicBezTo>
                  <a:pt x="2363" y="788"/>
                  <a:pt x="2350" y="700"/>
                  <a:pt x="2356" y="618"/>
                </a:cubicBezTo>
                <a:cubicBezTo>
                  <a:pt x="2360" y="548"/>
                  <a:pt x="2382" y="477"/>
                  <a:pt x="2426" y="423"/>
                </a:cubicBezTo>
                <a:cubicBezTo>
                  <a:pt x="2475" y="361"/>
                  <a:pt x="2550" y="325"/>
                  <a:pt x="2627" y="315"/>
                </a:cubicBezTo>
                <a:cubicBezTo>
                  <a:pt x="2700" y="306"/>
                  <a:pt x="2778" y="310"/>
                  <a:pt x="2846" y="341"/>
                </a:cubicBezTo>
                <a:cubicBezTo>
                  <a:pt x="2905" y="368"/>
                  <a:pt x="2953" y="417"/>
                  <a:pt x="2979" y="476"/>
                </a:cubicBezTo>
                <a:cubicBezTo>
                  <a:pt x="3008" y="539"/>
                  <a:pt x="3015" y="609"/>
                  <a:pt x="3010" y="677"/>
                </a:cubicBezTo>
                <a:close/>
                <a:moveTo>
                  <a:pt x="2853" y="613"/>
                </a:moveTo>
                <a:cubicBezTo>
                  <a:pt x="2850" y="565"/>
                  <a:pt x="2836" y="515"/>
                  <a:pt x="2801" y="480"/>
                </a:cubicBezTo>
                <a:cubicBezTo>
                  <a:pt x="2768" y="446"/>
                  <a:pt x="2719" y="433"/>
                  <a:pt x="2673" y="437"/>
                </a:cubicBezTo>
                <a:cubicBezTo>
                  <a:pt x="2636" y="439"/>
                  <a:pt x="2599" y="451"/>
                  <a:pt x="2572" y="476"/>
                </a:cubicBezTo>
                <a:cubicBezTo>
                  <a:pt x="2535" y="510"/>
                  <a:pt x="2518" y="560"/>
                  <a:pt x="2513" y="609"/>
                </a:cubicBezTo>
                <a:cubicBezTo>
                  <a:pt x="2508" y="663"/>
                  <a:pt x="2512" y="720"/>
                  <a:pt x="2536" y="769"/>
                </a:cubicBezTo>
                <a:cubicBezTo>
                  <a:pt x="2556" y="807"/>
                  <a:pt x="2591" y="837"/>
                  <a:pt x="2632" y="848"/>
                </a:cubicBezTo>
                <a:cubicBezTo>
                  <a:pt x="2673" y="859"/>
                  <a:pt x="2717" y="858"/>
                  <a:pt x="2757" y="843"/>
                </a:cubicBezTo>
                <a:cubicBezTo>
                  <a:pt x="2790" y="830"/>
                  <a:pt x="2817" y="802"/>
                  <a:pt x="2832" y="769"/>
                </a:cubicBezTo>
                <a:cubicBezTo>
                  <a:pt x="2854" y="720"/>
                  <a:pt x="2856" y="666"/>
                  <a:pt x="2853" y="613"/>
                </a:cubicBezTo>
                <a:close/>
                <a:moveTo>
                  <a:pt x="4227" y="647"/>
                </a:moveTo>
                <a:cubicBezTo>
                  <a:pt x="4227" y="724"/>
                  <a:pt x="4206" y="803"/>
                  <a:pt x="4158" y="864"/>
                </a:cubicBezTo>
                <a:cubicBezTo>
                  <a:pt x="4113" y="924"/>
                  <a:pt x="4043" y="962"/>
                  <a:pt x="3970" y="974"/>
                </a:cubicBezTo>
                <a:cubicBezTo>
                  <a:pt x="3899" y="986"/>
                  <a:pt x="3823" y="983"/>
                  <a:pt x="3755" y="956"/>
                </a:cubicBezTo>
                <a:cubicBezTo>
                  <a:pt x="3686" y="929"/>
                  <a:pt x="3629" y="874"/>
                  <a:pt x="3600" y="805"/>
                </a:cubicBezTo>
                <a:cubicBezTo>
                  <a:pt x="3569" y="736"/>
                  <a:pt x="3566" y="658"/>
                  <a:pt x="3576" y="584"/>
                </a:cubicBezTo>
                <a:cubicBezTo>
                  <a:pt x="3585" y="509"/>
                  <a:pt x="3619" y="437"/>
                  <a:pt x="3676" y="387"/>
                </a:cubicBezTo>
                <a:cubicBezTo>
                  <a:pt x="3723" y="346"/>
                  <a:pt x="3784" y="323"/>
                  <a:pt x="3845" y="315"/>
                </a:cubicBezTo>
                <a:cubicBezTo>
                  <a:pt x="3922" y="306"/>
                  <a:pt x="4002" y="311"/>
                  <a:pt x="4072" y="346"/>
                </a:cubicBezTo>
                <a:cubicBezTo>
                  <a:pt x="4133" y="376"/>
                  <a:pt x="4180" y="431"/>
                  <a:pt x="4203" y="494"/>
                </a:cubicBezTo>
                <a:cubicBezTo>
                  <a:pt x="4222" y="543"/>
                  <a:pt x="4228" y="595"/>
                  <a:pt x="4227" y="647"/>
                </a:cubicBezTo>
                <a:close/>
                <a:moveTo>
                  <a:pt x="4064" y="574"/>
                </a:moveTo>
                <a:cubicBezTo>
                  <a:pt x="4056" y="536"/>
                  <a:pt x="4040" y="498"/>
                  <a:pt x="4009" y="473"/>
                </a:cubicBezTo>
                <a:cubicBezTo>
                  <a:pt x="3976" y="444"/>
                  <a:pt x="3930" y="434"/>
                  <a:pt x="3886" y="437"/>
                </a:cubicBezTo>
                <a:cubicBezTo>
                  <a:pt x="3844" y="439"/>
                  <a:pt x="3802" y="457"/>
                  <a:pt x="3775" y="490"/>
                </a:cubicBezTo>
                <a:cubicBezTo>
                  <a:pt x="3745" y="525"/>
                  <a:pt x="3732" y="572"/>
                  <a:pt x="3729" y="617"/>
                </a:cubicBezTo>
                <a:cubicBezTo>
                  <a:pt x="3725" y="664"/>
                  <a:pt x="3729" y="713"/>
                  <a:pt x="3747" y="757"/>
                </a:cubicBezTo>
                <a:cubicBezTo>
                  <a:pt x="3762" y="793"/>
                  <a:pt x="3790" y="825"/>
                  <a:pt x="3827" y="841"/>
                </a:cubicBezTo>
                <a:cubicBezTo>
                  <a:pt x="3862" y="856"/>
                  <a:pt x="3900" y="858"/>
                  <a:pt x="3937" y="853"/>
                </a:cubicBezTo>
                <a:cubicBezTo>
                  <a:pt x="3971" y="848"/>
                  <a:pt x="4004" y="831"/>
                  <a:pt x="4026" y="805"/>
                </a:cubicBezTo>
                <a:cubicBezTo>
                  <a:pt x="4048" y="778"/>
                  <a:pt x="4060" y="745"/>
                  <a:pt x="4066" y="711"/>
                </a:cubicBezTo>
                <a:cubicBezTo>
                  <a:pt x="4073" y="666"/>
                  <a:pt x="4073" y="619"/>
                  <a:pt x="4064" y="5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8499" y="686063"/>
            <a:ext cx="300991" cy="303048"/>
          </a:xfrm>
          <a:prstGeom prst="rect">
            <a:avLst/>
          </a:prstGeom>
        </p:spPr>
      </p:pic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90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PLIT AL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385284" y="-1212"/>
            <a:ext cx="7051199" cy="6996953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73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39" y="1246908"/>
            <a:ext cx="6862502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6949" y="3255150"/>
            <a:ext cx="5114999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7424" y="2759770"/>
            <a:ext cx="619478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285734" y="3250997"/>
            <a:ext cx="3452627" cy="2656286"/>
          </a:xfrm>
        </p:spPr>
        <p:txBody>
          <a:bodyPr lIns="0" tIns="0" rIns="0" bIns="0">
            <a:noAutofit/>
          </a:bodyPr>
          <a:lstStyle>
            <a:lvl1pPr marL="173038" marR="0" indent="-173038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2000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283832" y="2755617"/>
            <a:ext cx="3454534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PLIT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385284" y="-1212"/>
            <a:ext cx="7051199" cy="6996953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73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39" y="1246908"/>
            <a:ext cx="6862502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6949" y="3255150"/>
            <a:ext cx="5114999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7424" y="2759770"/>
            <a:ext cx="619478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285734" y="3250997"/>
            <a:ext cx="3452627" cy="2656286"/>
          </a:xfrm>
        </p:spPr>
        <p:txBody>
          <a:bodyPr lIns="0" tIns="0" rIns="0" bIns="0">
            <a:noAutofit/>
          </a:bodyPr>
          <a:lstStyle>
            <a:lvl1pPr marL="173038" marR="0" indent="-173038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2000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283832" y="2755617"/>
            <a:ext cx="3454534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50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PLIT ALT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8" y="0"/>
            <a:ext cx="11738361" cy="6995740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73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39" y="1246908"/>
            <a:ext cx="6862502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6949" y="3255150"/>
            <a:ext cx="5114999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7424" y="2759770"/>
            <a:ext cx="619478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285734" y="3250997"/>
            <a:ext cx="3452627" cy="2656286"/>
          </a:xfrm>
        </p:spPr>
        <p:txBody>
          <a:bodyPr lIns="0" tIns="0" rIns="0" bIns="0">
            <a:noAutofit/>
          </a:bodyPr>
          <a:lstStyle>
            <a:lvl1pPr marL="173038" marR="0" indent="-173038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283832" y="2755617"/>
            <a:ext cx="3454534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3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PLIT AL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8" y="0"/>
            <a:ext cx="11738361" cy="6995740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73" dirty="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39" y="1246908"/>
            <a:ext cx="6862502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6949" y="3255150"/>
            <a:ext cx="5114999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7424" y="2759770"/>
            <a:ext cx="619478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285734" y="3250997"/>
            <a:ext cx="3452627" cy="2656286"/>
          </a:xfrm>
        </p:spPr>
        <p:txBody>
          <a:bodyPr lIns="0" tIns="0" rIns="0" bIns="0">
            <a:noAutofit/>
          </a:bodyPr>
          <a:lstStyle>
            <a:lvl1pPr marL="173038" marR="0" indent="-173038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283832" y="2755617"/>
            <a:ext cx="3454534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66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195" r="2103"/>
          <a:stretch/>
        </p:blipFill>
        <p:spPr>
          <a:xfrm flipH="1">
            <a:off x="1409700" y="-2965"/>
            <a:ext cx="11026772" cy="6997490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0" y="-1212"/>
            <a:ext cx="8110028" cy="6996953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73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64820" y="2475468"/>
            <a:ext cx="4632602" cy="781585"/>
          </a:xfrm>
        </p:spPr>
        <p:txBody>
          <a:bodyPr lIns="0" tIns="0" rIns="0" bIns="0" anchor="b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200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4063" y="3477641"/>
            <a:ext cx="5169381" cy="781585"/>
          </a:xfrm>
        </p:spPr>
        <p:txBody>
          <a:bodyPr lIns="0" tIns="0" rIns="0" bIns="0" anchor="b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5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20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195" r="2103"/>
          <a:stretch/>
        </p:blipFill>
        <p:spPr>
          <a:xfrm flipH="1">
            <a:off x="1409700" y="-2965"/>
            <a:ext cx="11026772" cy="6997490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auto">
          <a:xfrm>
            <a:off x="0" y="-1212"/>
            <a:ext cx="8110028" cy="6996953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73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64820" y="2475468"/>
            <a:ext cx="4632602" cy="781585"/>
          </a:xfrm>
        </p:spPr>
        <p:txBody>
          <a:bodyPr lIns="0" tIns="0" rIns="0" bIns="0" anchor="b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200" b="0" kern="1200" cap="none" spc="0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4063" y="3477641"/>
            <a:ext cx="5169381" cy="781585"/>
          </a:xfrm>
        </p:spPr>
        <p:txBody>
          <a:bodyPr lIns="0" tIns="0" rIns="0" bIns="0" anchor="b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50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44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1" b="12231"/>
          <a:stretch/>
        </p:blipFill>
        <p:spPr>
          <a:xfrm>
            <a:off x="0" y="0"/>
            <a:ext cx="10480396" cy="6994525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auto">
          <a:xfrm rot="10800000">
            <a:off x="4326455" y="5"/>
            <a:ext cx="8110028" cy="6996953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73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139386" y="2475468"/>
            <a:ext cx="4632602" cy="781585"/>
          </a:xfrm>
        </p:spPr>
        <p:txBody>
          <a:bodyPr lIns="0" tIns="0" rIns="0" bIns="0" anchor="b" anchorCtr="0">
            <a:noAutofit/>
          </a:bodyPr>
          <a:lstStyle>
            <a:lvl1pPr marL="0" indent="0" algn="r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200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7029" y="3392577"/>
            <a:ext cx="5169381" cy="781585"/>
          </a:xfrm>
        </p:spPr>
        <p:txBody>
          <a:bodyPr lIns="0" tIns="0" rIns="0" bIns="0" anchor="t" anchorCtr="0">
            <a:noAutofit/>
          </a:bodyPr>
          <a:lstStyle>
            <a:lvl1pPr marL="0" indent="0" algn="r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5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20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31" b="12231"/>
          <a:stretch/>
        </p:blipFill>
        <p:spPr>
          <a:xfrm>
            <a:off x="0" y="0"/>
            <a:ext cx="10480396" cy="6994525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auto">
          <a:xfrm rot="10800000">
            <a:off x="4326455" y="5"/>
            <a:ext cx="8110028" cy="6996953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73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139386" y="2475468"/>
            <a:ext cx="4632602" cy="781585"/>
          </a:xfrm>
        </p:spPr>
        <p:txBody>
          <a:bodyPr lIns="0" tIns="0" rIns="0" bIns="0" anchor="b" anchorCtr="0">
            <a:noAutofit/>
          </a:bodyPr>
          <a:lstStyle>
            <a:lvl1pPr marL="0" indent="0" algn="r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200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7029" y="3392577"/>
            <a:ext cx="5169381" cy="781585"/>
          </a:xfrm>
        </p:spPr>
        <p:txBody>
          <a:bodyPr lIns="0" tIns="0" rIns="0" bIns="0" anchor="t" anchorCtr="0">
            <a:noAutofit/>
          </a:bodyPr>
          <a:lstStyle>
            <a:lvl1pPr marL="0" indent="0" algn="r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5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4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7148" y="3477641"/>
            <a:ext cx="5169381" cy="781585"/>
          </a:xfrm>
        </p:spPr>
        <p:txBody>
          <a:bodyPr lIns="0" tIns="0" rIns="0" bIns="0" anchor="b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50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45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VIDER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7148" y="3477641"/>
            <a:ext cx="5169381" cy="781585"/>
          </a:xfrm>
        </p:spPr>
        <p:txBody>
          <a:bodyPr lIns="0" tIns="0" rIns="0" bIns="0" anchor="b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50" baseline="0" dirty="0">
                <a:gradFill>
                  <a:gsLst>
                    <a:gs pos="71505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5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10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VIDER AL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7148" y="3477641"/>
            <a:ext cx="5169381" cy="781585"/>
          </a:xfrm>
        </p:spPr>
        <p:txBody>
          <a:bodyPr lIns="0" tIns="0" rIns="0" bIns="0" anchor="b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50" baseline="0" dirty="0">
                <a:gradFill>
                  <a:gsLst>
                    <a:gs pos="71505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5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VIDER PHOTO AL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25" r="12781" b="7607"/>
          <a:stretch/>
        </p:blipFill>
        <p:spPr>
          <a:xfrm>
            <a:off x="0" y="0"/>
            <a:ext cx="12436476" cy="69945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7148" y="3477641"/>
            <a:ext cx="5169381" cy="781585"/>
          </a:xfrm>
        </p:spPr>
        <p:txBody>
          <a:bodyPr lIns="0" tIns="0" rIns="0" bIns="0" anchor="b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50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13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97114" y="6056702"/>
            <a:ext cx="11887199" cy="4339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9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698499" y="3094085"/>
            <a:ext cx="3780891" cy="8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3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46" y="1246908"/>
            <a:ext cx="11036744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81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46" y="1246908"/>
            <a:ext cx="11036744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6949" y="3255150"/>
            <a:ext cx="7168184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7424" y="2759770"/>
            <a:ext cx="7170090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36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46" y="1246908"/>
            <a:ext cx="11036744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6949" y="3255150"/>
            <a:ext cx="7168184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7424" y="2759770"/>
            <a:ext cx="7170090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04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ULLETED LI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46" y="1246908"/>
            <a:ext cx="11036744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1710" y="2867186"/>
            <a:ext cx="10989103" cy="3044250"/>
          </a:xfrm>
        </p:spPr>
        <p:txBody>
          <a:bodyPr lIns="0" tIns="0" rIns="0" bIns="0">
            <a:noAutofit/>
          </a:bodyPr>
          <a:lstStyle>
            <a:lvl1pPr marL="169860" marR="0" indent="-169860" algn="l" defTabSz="508623" rtl="0" eaLnBrk="1" fontAlgn="auto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2000" b="0" kern="1200" cap="none" spc="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2432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2000" kern="120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619116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2000" kern="1200" baseline="0" dirty="0" smtClean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787391" indent="-285747" algn="l" defTabSz="508623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  <a:defRPr lang="en-US" sz="2000" kern="120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169860" lvl="0" indent="-169860" algn="l" defTabSz="50862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1</a:t>
            </a:r>
          </a:p>
          <a:p>
            <a:pPr marL="341310" lvl="1" indent="-174622" algn="l" defTabSz="50862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2</a:t>
            </a:r>
          </a:p>
          <a:p>
            <a:pPr marL="511169" lvl="2" indent="-177797" algn="l" defTabSz="50862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3</a:t>
            </a:r>
          </a:p>
          <a:p>
            <a:pPr marL="634992" lvl="3" indent="-133348" algn="l" defTabSz="50862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4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32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46" y="1248816"/>
            <a:ext cx="11036744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6949" y="2867186"/>
            <a:ext cx="10989104" cy="3044250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Level 1</a:t>
            </a:r>
          </a:p>
          <a:p>
            <a:pPr lvl="0"/>
            <a:r>
              <a:rPr lang="en-US" dirty="0"/>
              <a:t>Level 2</a:t>
            </a:r>
          </a:p>
          <a:p>
            <a:pPr lvl="0"/>
            <a:r>
              <a:rPr lang="en-US" dirty="0"/>
              <a:t>Level 3</a:t>
            </a:r>
          </a:p>
          <a:p>
            <a:pPr lvl="0"/>
            <a:r>
              <a:rPr lang="en-US" dirty="0"/>
              <a:t>Level 4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3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6942" y="3255150"/>
            <a:ext cx="5303289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4546" y="1249289"/>
            <a:ext cx="11036744" cy="781585"/>
          </a:xfrm>
        </p:spPr>
        <p:txBody>
          <a:bodyPr lIns="0" tIns="0" rIns="0" bIns="0" anchor="t" anchorCtr="0">
            <a:noAutofit/>
          </a:bodyPr>
          <a:lstStyle>
            <a:lvl1pPr marL="0" indent="0" algn="l" defTabSz="5086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600" b="0" kern="1200" cap="none" spc="-100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77423" y="2759770"/>
            <a:ext cx="530455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6425" y="3255150"/>
            <a:ext cx="5303289" cy="2656286"/>
          </a:xfrm>
        </p:spPr>
        <p:txBody>
          <a:bodyPr lIns="0" tIns="0" rIns="0" bIns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434526" y="2759770"/>
            <a:ext cx="5304551" cy="387049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200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Aft>
                <a:spcPts val="417"/>
              </a:spcAft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8983505" y="6155884"/>
            <a:ext cx="2754468" cy="201169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92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 userDrawn="1">
          <p15:clr>
            <a:srgbClr val="FBAE40"/>
          </p15:clr>
        </p15:guide>
        <p15:guide id="2" pos="2570" userDrawn="1">
          <p15:clr>
            <a:srgbClr val="FBAE40"/>
          </p15:clr>
        </p15:guide>
        <p15:guide id="3" pos="2864" userDrawn="1">
          <p15:clr>
            <a:srgbClr val="FBAE40"/>
          </p15:clr>
        </p15:guide>
        <p15:guide id="4" pos="526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9215" y="1192829"/>
            <a:ext cx="10757074" cy="1165754"/>
          </a:xfrm>
          <a:prstGeom prst="rect">
            <a:avLst/>
          </a:prstGeom>
        </p:spPr>
        <p:txBody>
          <a:bodyPr vert="horz" lIns="146288" tIns="73144" rIns="146288" bIns="73144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602" y="2647008"/>
            <a:ext cx="10723677" cy="2633031"/>
          </a:xfrm>
          <a:prstGeom prst="rect">
            <a:avLst/>
          </a:prstGeom>
        </p:spPr>
        <p:txBody>
          <a:bodyPr vert="horz" lIns="146288" tIns="73144" rIns="146288" bIns="73144" rtlCol="0">
            <a:normAutofit/>
          </a:bodyPr>
          <a:lstStyle/>
          <a:p>
            <a:pPr marL="169860" lvl="0" indent="-169860" algn="l" defTabSz="50862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1</a:t>
            </a:r>
          </a:p>
          <a:p>
            <a:pPr marL="341310" lvl="1" indent="-174622" algn="l" defTabSz="50862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2</a:t>
            </a:r>
          </a:p>
          <a:p>
            <a:pPr marL="511169" lvl="2" indent="-177797" algn="l" defTabSz="50862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3</a:t>
            </a:r>
          </a:p>
          <a:p>
            <a:pPr marL="634992" lvl="3" indent="-133348" algn="l" defTabSz="50862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Level 4</a:t>
            </a:r>
          </a:p>
        </p:txBody>
      </p:sp>
    </p:spTree>
    <p:extLst>
      <p:ext uri="{BB962C8B-B14F-4D97-AF65-F5344CB8AC3E}">
        <p14:creationId xmlns:p14="http://schemas.microsoft.com/office/powerpoint/2010/main" val="362213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87" r:id="rId2"/>
    <p:sldLayoutId id="2147483766" r:id="rId3"/>
    <p:sldLayoutId id="2147483765" r:id="rId4"/>
    <p:sldLayoutId id="2147483726" r:id="rId5"/>
    <p:sldLayoutId id="2147483751" r:id="rId6"/>
    <p:sldLayoutId id="2147483761" r:id="rId7"/>
    <p:sldLayoutId id="2147483762" r:id="rId8"/>
    <p:sldLayoutId id="2147483763" r:id="rId9"/>
    <p:sldLayoutId id="2147483769" r:id="rId10"/>
    <p:sldLayoutId id="2147483747" r:id="rId11"/>
    <p:sldLayoutId id="2147483750" r:id="rId12"/>
    <p:sldLayoutId id="2147483760" r:id="rId13"/>
    <p:sldLayoutId id="2147483779" r:id="rId14"/>
    <p:sldLayoutId id="2147483786" r:id="rId15"/>
    <p:sldLayoutId id="2147483755" r:id="rId16"/>
    <p:sldLayoutId id="2147483764" r:id="rId17"/>
    <p:sldLayoutId id="2147483756" r:id="rId18"/>
    <p:sldLayoutId id="2147483780" r:id="rId19"/>
    <p:sldLayoutId id="2147483753" r:id="rId20"/>
    <p:sldLayoutId id="2147483781" r:id="rId21"/>
    <p:sldLayoutId id="2147483758" r:id="rId22"/>
    <p:sldLayoutId id="2147483782" r:id="rId23"/>
    <p:sldLayoutId id="2147483752" r:id="rId24"/>
    <p:sldLayoutId id="2147483783" r:id="rId25"/>
    <p:sldLayoutId id="2147483784" r:id="rId26"/>
    <p:sldLayoutId id="2147483754" r:id="rId27"/>
    <p:sldLayoutId id="2147483759" r:id="rId28"/>
    <p:sldLayoutId id="2147483770" r:id="rId29"/>
    <p:sldLayoutId id="2147483785" r:id="rId30"/>
    <p:sldLayoutId id="2147483771" r:id="rId31"/>
    <p:sldLayoutId id="2147483789" r:id="rId32"/>
  </p:sldLayoutIdLst>
  <p:transition>
    <p:fade/>
  </p:transition>
  <p:hf hdr="0" ftr="0" dt="0"/>
  <p:txStyles>
    <p:titleStyle>
      <a:lvl1pPr marL="0" indent="0" algn="l" defTabSz="508623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/>
        <a:buNone/>
        <a:defRPr lang="en-US" sz="6600" b="0" kern="1200" cap="none" spc="-100" baseline="0" dirty="0">
          <a:gradFill>
            <a:gsLst>
              <a:gs pos="14159">
                <a:schemeClr val="tx1"/>
              </a:gs>
              <a:gs pos="32000">
                <a:schemeClr val="tx1"/>
              </a:gs>
            </a:gsLst>
            <a:lin ang="5400000" scaled="1"/>
          </a:gradFill>
          <a:latin typeface="+mj-lt"/>
          <a:ea typeface="+mn-ea"/>
          <a:cs typeface="Segoe UI" panose="020B0502040204020203" pitchFamily="34" charset="0"/>
        </a:defRPr>
      </a:lvl1pPr>
    </p:titleStyle>
    <p:bodyStyle>
      <a:lvl1pPr marL="285747" indent="-285747" algn="l" defTabSz="508623" rtl="0" eaLnBrk="1" latinLnBrk="0" hangingPunct="1">
        <a:lnSpc>
          <a:spcPct val="114000"/>
        </a:lnSpc>
        <a:spcBef>
          <a:spcPct val="20000"/>
        </a:spcBef>
        <a:buClrTx/>
        <a:buFont typeface="Wingdings" panose="05000000000000000000" pitchFamily="2" charset="2"/>
        <a:buChar char="§"/>
        <a:defRPr lang="en-US" sz="2000" b="0" kern="1200" cap="none" spc="0" baseline="0" dirty="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2432" indent="-285747" algn="l" defTabSz="50862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2000" kern="120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2pPr>
      <a:lvl3pPr marL="619116" indent="-285747" algn="l" defTabSz="50862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2000" kern="1200" baseline="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3pPr>
      <a:lvl4pPr marL="787391" indent="-285747" algn="l" defTabSz="50862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2000" kern="1200">
          <a:gradFill>
            <a:gsLst>
              <a:gs pos="79646">
                <a:schemeClr val="tx1"/>
              </a:gs>
              <a:gs pos="63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4pPr>
      <a:lvl5pPr marL="2034489" indent="0" algn="l" defTabSz="508623" rtl="0" eaLnBrk="1" latinLnBrk="0" hangingPunct="1">
        <a:spcBef>
          <a:spcPct val="20000"/>
        </a:spcBef>
        <a:buFont typeface="Arial"/>
        <a:buNone/>
        <a:defRPr sz="1391" kern="1200">
          <a:solidFill>
            <a:schemeClr val="tx1"/>
          </a:solidFill>
          <a:latin typeface="+mn-lt"/>
          <a:ea typeface="+mn-ea"/>
          <a:cs typeface="+mn-cs"/>
        </a:defRPr>
      </a:lvl5pPr>
      <a:lvl6pPr marL="2797425" indent="-254311" algn="l" defTabSz="508623" rtl="0" eaLnBrk="1" latinLnBrk="0" hangingPunct="1">
        <a:spcBef>
          <a:spcPct val="20000"/>
        </a:spcBef>
        <a:buFont typeface="Arial"/>
        <a:buChar char="•"/>
        <a:defRPr sz="2225" kern="1200">
          <a:solidFill>
            <a:schemeClr val="tx1"/>
          </a:solidFill>
          <a:latin typeface="+mn-lt"/>
          <a:ea typeface="+mn-ea"/>
          <a:cs typeface="+mn-cs"/>
        </a:defRPr>
      </a:lvl6pPr>
      <a:lvl7pPr marL="3306046" indent="-254311" algn="l" defTabSz="508623" rtl="0" eaLnBrk="1" latinLnBrk="0" hangingPunct="1">
        <a:spcBef>
          <a:spcPct val="20000"/>
        </a:spcBef>
        <a:buFont typeface="Arial"/>
        <a:buChar char="•"/>
        <a:defRPr sz="2225" kern="1200">
          <a:solidFill>
            <a:schemeClr val="tx1"/>
          </a:solidFill>
          <a:latin typeface="+mn-lt"/>
          <a:ea typeface="+mn-ea"/>
          <a:cs typeface="+mn-cs"/>
        </a:defRPr>
      </a:lvl7pPr>
      <a:lvl8pPr marL="3814667" indent="-254311" algn="l" defTabSz="508623" rtl="0" eaLnBrk="1" latinLnBrk="0" hangingPunct="1">
        <a:spcBef>
          <a:spcPct val="20000"/>
        </a:spcBef>
        <a:buFont typeface="Arial"/>
        <a:buChar char="•"/>
        <a:defRPr sz="2225" kern="1200">
          <a:solidFill>
            <a:schemeClr val="tx1"/>
          </a:solidFill>
          <a:latin typeface="+mn-lt"/>
          <a:ea typeface="+mn-ea"/>
          <a:cs typeface="+mn-cs"/>
        </a:defRPr>
      </a:lvl8pPr>
      <a:lvl9pPr marL="4323290" indent="-254311" algn="l" defTabSz="508623" rtl="0" eaLnBrk="1" latinLnBrk="0" hangingPunct="1">
        <a:spcBef>
          <a:spcPct val="20000"/>
        </a:spcBef>
        <a:buFont typeface="Arial"/>
        <a:buChar char="•"/>
        <a:defRPr sz="22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8623" rtl="0" eaLnBrk="1" latinLnBrk="0" hangingPunct="1">
        <a:defRPr sz="2017" kern="1200">
          <a:solidFill>
            <a:schemeClr val="tx1"/>
          </a:solidFill>
          <a:latin typeface="+mn-lt"/>
          <a:ea typeface="+mn-ea"/>
          <a:cs typeface="+mn-cs"/>
        </a:defRPr>
      </a:lvl1pPr>
      <a:lvl2pPr marL="508623" algn="l" defTabSz="508623" rtl="0" eaLnBrk="1" latinLnBrk="0" hangingPunct="1">
        <a:defRPr sz="2017" kern="1200">
          <a:solidFill>
            <a:schemeClr val="tx1"/>
          </a:solidFill>
          <a:latin typeface="+mn-lt"/>
          <a:ea typeface="+mn-ea"/>
          <a:cs typeface="+mn-cs"/>
        </a:defRPr>
      </a:lvl2pPr>
      <a:lvl3pPr marL="1017245" algn="l" defTabSz="508623" rtl="0" eaLnBrk="1" latinLnBrk="0" hangingPunct="1">
        <a:defRPr sz="2017" kern="1200">
          <a:solidFill>
            <a:schemeClr val="tx1"/>
          </a:solidFill>
          <a:latin typeface="+mn-lt"/>
          <a:ea typeface="+mn-ea"/>
          <a:cs typeface="+mn-cs"/>
        </a:defRPr>
      </a:lvl3pPr>
      <a:lvl4pPr marL="1525867" algn="l" defTabSz="508623" rtl="0" eaLnBrk="1" latinLnBrk="0" hangingPunct="1">
        <a:defRPr sz="2017" kern="1200">
          <a:solidFill>
            <a:schemeClr val="tx1"/>
          </a:solidFill>
          <a:latin typeface="+mn-lt"/>
          <a:ea typeface="+mn-ea"/>
          <a:cs typeface="+mn-cs"/>
        </a:defRPr>
      </a:lvl4pPr>
      <a:lvl5pPr marL="2034489" algn="l" defTabSz="508623" rtl="0" eaLnBrk="1" latinLnBrk="0" hangingPunct="1">
        <a:defRPr sz="2017" kern="1200">
          <a:solidFill>
            <a:schemeClr val="tx1"/>
          </a:solidFill>
          <a:latin typeface="+mn-lt"/>
          <a:ea typeface="+mn-ea"/>
          <a:cs typeface="+mn-cs"/>
        </a:defRPr>
      </a:lvl5pPr>
      <a:lvl6pPr marL="2543112" algn="l" defTabSz="508623" rtl="0" eaLnBrk="1" latinLnBrk="0" hangingPunct="1">
        <a:defRPr sz="2017" kern="1200">
          <a:solidFill>
            <a:schemeClr val="tx1"/>
          </a:solidFill>
          <a:latin typeface="+mn-lt"/>
          <a:ea typeface="+mn-ea"/>
          <a:cs typeface="+mn-cs"/>
        </a:defRPr>
      </a:lvl6pPr>
      <a:lvl7pPr marL="3051735" algn="l" defTabSz="508623" rtl="0" eaLnBrk="1" latinLnBrk="0" hangingPunct="1">
        <a:defRPr sz="2017" kern="1200">
          <a:solidFill>
            <a:schemeClr val="tx1"/>
          </a:solidFill>
          <a:latin typeface="+mn-lt"/>
          <a:ea typeface="+mn-ea"/>
          <a:cs typeface="+mn-cs"/>
        </a:defRPr>
      </a:lvl7pPr>
      <a:lvl8pPr marL="3560359" algn="l" defTabSz="508623" rtl="0" eaLnBrk="1" latinLnBrk="0" hangingPunct="1">
        <a:defRPr sz="2017" kern="1200">
          <a:solidFill>
            <a:schemeClr val="tx1"/>
          </a:solidFill>
          <a:latin typeface="+mn-lt"/>
          <a:ea typeface="+mn-ea"/>
          <a:cs typeface="+mn-cs"/>
        </a:defRPr>
      </a:lvl8pPr>
      <a:lvl9pPr marL="4068980" algn="l" defTabSz="508623" rtl="0" eaLnBrk="1" latinLnBrk="0" hangingPunct="1">
        <a:defRPr sz="20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2203" userDrawn="1">
          <p15:clr>
            <a:srgbClr val="F26B43"/>
          </p15:clr>
        </p15:guide>
        <p15:guide id="5" pos="3917" userDrawn="1">
          <p15:clr>
            <a:srgbClr val="F26B43"/>
          </p15:clr>
        </p15:guide>
        <p15:guide id="7" orient="horz" pos="432" userDrawn="1">
          <p15:clr>
            <a:srgbClr val="F26B43"/>
          </p15:clr>
        </p15:guide>
        <p15:guide id="8" pos="7394" userDrawn="1">
          <p15:clr>
            <a:srgbClr val="F26B43"/>
          </p15:clr>
        </p15:guide>
        <p15:guide id="9" pos="440" userDrawn="1">
          <p15:clr>
            <a:srgbClr val="F26B43"/>
          </p15:clr>
        </p15:guide>
        <p15:guide id="10" orient="horz" pos="3974" userDrawn="1">
          <p15:clr>
            <a:srgbClr val="F26B43"/>
          </p15:clr>
        </p15:guide>
        <p15:guide id="11" orient="horz" pos="865" userDrawn="1">
          <p15:clr>
            <a:srgbClr val="F26B43"/>
          </p15:clr>
        </p15:guide>
        <p15:guide id="12" pos="4064" userDrawn="1">
          <p15:clr>
            <a:srgbClr val="F26B43"/>
          </p15:clr>
        </p15:guide>
        <p15:guide id="13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Steve Buckner / Nick Cochran</a:t>
            </a:r>
            <a:br>
              <a:rPr lang="en-US" dirty="0"/>
            </a:br>
            <a:r>
              <a:rPr lang="en-US" dirty="0"/>
              <a:t>Information Technology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622213" y="1736651"/>
            <a:ext cx="5842087" cy="1641549"/>
          </a:xfrm>
        </p:spPr>
        <p:txBody>
          <a:bodyPr/>
          <a:lstStyle/>
          <a:p>
            <a:r>
              <a:rPr lang="en-US" sz="6000" dirty="0"/>
              <a:t>Skype for 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94C90-3A90-4A1E-AEA9-CB026E9C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12" y="3508149"/>
            <a:ext cx="1178152" cy="117815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83B9C-BA42-492D-840A-5922BF21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788" y="3508149"/>
            <a:ext cx="1178152" cy="117815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343051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9791" y="314087"/>
            <a:ext cx="11946684" cy="781585"/>
          </a:xfrm>
        </p:spPr>
        <p:txBody>
          <a:bodyPr/>
          <a:lstStyle/>
          <a:p>
            <a:r>
              <a:rPr lang="en-US" sz="4400" dirty="0"/>
              <a:t>Desktop Sharing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1" y="2239483"/>
            <a:ext cx="3367676" cy="387049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0306" y="3007590"/>
            <a:ext cx="5779993" cy="1095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How to share your desktop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Make NIC presenter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How to share a share participants desktop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20B6C-529F-4FEC-B3A8-3E03E44C59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86562" y="1264456"/>
            <a:ext cx="4948238" cy="4374343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902639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9791" y="314087"/>
            <a:ext cx="11946684" cy="781585"/>
          </a:xfrm>
        </p:spPr>
        <p:txBody>
          <a:bodyPr/>
          <a:lstStyle/>
          <a:p>
            <a:r>
              <a:rPr lang="en-US" sz="4400" dirty="0"/>
              <a:t>Sharing a window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1" y="2239483"/>
            <a:ext cx="3367676" cy="387049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0306" y="3007590"/>
            <a:ext cx="5779993" cy="1095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How is this different from sharing your desktop?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How to share a window.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2B2E5-60F8-44ED-A141-F0F2015113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8237" y="1207483"/>
            <a:ext cx="5602288" cy="465039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21267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9791" y="314087"/>
            <a:ext cx="11946684" cy="781585"/>
          </a:xfrm>
        </p:spPr>
        <p:txBody>
          <a:bodyPr/>
          <a:lstStyle/>
          <a:p>
            <a:r>
              <a:rPr lang="en-US" sz="4400" dirty="0"/>
              <a:t>Managing a single participant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1" y="2239483"/>
            <a:ext cx="2720134" cy="387049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0307" y="3007590"/>
            <a:ext cx="4922744" cy="2098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Change presenter, make the attendee a presenter to share his or her screen.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Mute the attendee.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Remove the attendee from the meeting.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767C9-6305-4882-81FC-CF473512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02" y="2043390"/>
            <a:ext cx="3000000" cy="3266667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710378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9791" y="322883"/>
            <a:ext cx="11946684" cy="781585"/>
          </a:xfrm>
        </p:spPr>
        <p:txBody>
          <a:bodyPr/>
          <a:lstStyle/>
          <a:p>
            <a:r>
              <a:rPr lang="en-US" sz="4400" dirty="0"/>
              <a:t>Managing multiple meeting participants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1" y="1808074"/>
            <a:ext cx="3367676" cy="387049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0308" y="2528556"/>
            <a:ext cx="3427160" cy="76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Muting participant(s).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Disabling video.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37D39-76A6-477F-A9E6-CF559CF16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737" y="2001597"/>
            <a:ext cx="5768688" cy="4275757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893464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9791" y="322883"/>
            <a:ext cx="11946684" cy="781585"/>
          </a:xfrm>
        </p:spPr>
        <p:txBody>
          <a:bodyPr/>
          <a:lstStyle/>
          <a:p>
            <a:r>
              <a:rPr lang="en-US" sz="4400" dirty="0"/>
              <a:t>Tools for Collaboration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4066" y="4980333"/>
            <a:ext cx="2651684" cy="387049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04066" y="5404457"/>
            <a:ext cx="2446243" cy="1095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Whiteboard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Poll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36FF8-62E5-43D8-A320-902D961D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063" y="1847679"/>
            <a:ext cx="3952381" cy="2085714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965F97-CA6D-4630-AEE8-A07684DEF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66" y="1118583"/>
            <a:ext cx="7396000" cy="3743757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686874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9791" y="322883"/>
            <a:ext cx="11946684" cy="781585"/>
          </a:xfrm>
        </p:spPr>
        <p:txBody>
          <a:bodyPr/>
          <a:lstStyle/>
          <a:p>
            <a:r>
              <a:rPr lang="en-US" sz="4400" dirty="0"/>
              <a:t>Ending a meeting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1" y="1808074"/>
            <a:ext cx="3367676" cy="387049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0308" y="2528556"/>
            <a:ext cx="3427160" cy="42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How to end a meeting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40C74-33C2-4BEE-8449-071F9B7438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21045" y="1363662"/>
            <a:ext cx="5970905" cy="4465638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665877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9791" y="322883"/>
            <a:ext cx="11561037" cy="781585"/>
          </a:xfrm>
        </p:spPr>
        <p:txBody>
          <a:bodyPr/>
          <a:lstStyle/>
          <a:p>
            <a:r>
              <a:rPr lang="en-US" sz="4000" dirty="0"/>
              <a:t>                                        :  Fundamentals</a:t>
            </a:r>
          </a:p>
        </p:txBody>
      </p:sp>
      <p:sp>
        <p:nvSpPr>
          <p:cNvPr id="3" name="Rectangle 2"/>
          <p:cNvSpPr/>
          <p:nvPr/>
        </p:nvSpPr>
        <p:spPr>
          <a:xfrm>
            <a:off x="422883" y="1605781"/>
            <a:ext cx="115610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ea typeface="Calibri" panose="020F0502020204030204" pitchFamily="34" charset="0"/>
              </a:rPr>
              <a:t>This course is an introduction to Skype for Business and how it is used by MPI / Charles River. </a:t>
            </a:r>
          </a:p>
          <a:p>
            <a:r>
              <a:rPr lang="en-US" sz="2000" dirty="0">
                <a:latin typeface="Segoe UI" panose="020B0502040204020203" pitchFamily="34" charset="0"/>
                <a:ea typeface="Calibri" panose="020F0502020204030204" pitchFamily="34" charset="0"/>
              </a:rPr>
              <a:t>We will be covering the, value, features and capabilities of Skype for Business. No previous knowledge is needed.</a:t>
            </a:r>
            <a:endParaRPr lang="en-US" sz="20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1" y="1218732"/>
            <a:ext cx="3367676" cy="387049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1" y="2683260"/>
            <a:ext cx="3367676" cy="387049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307" y="3177099"/>
            <a:ext cx="11561037" cy="3770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Office 365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use the Contacts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Instant Messaging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create an impromptu meeting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join a meeting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schedule a Skype meeting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record a meeting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control participants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use tools for collaborating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2A3D91-B8E8-44A3-BE8B-DD54A49B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9374"/>
            <a:ext cx="6007764" cy="1545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96FEB-F0F4-44E8-B15B-697829CCD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59" y="3089931"/>
            <a:ext cx="62960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881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791" y="2129948"/>
            <a:ext cx="5170393" cy="1764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Office 365?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is our location configured?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is Charles River configured?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do I get it?</a:t>
            </a:r>
          </a:p>
          <a:p>
            <a:endParaRPr lang="en-US" dirty="0"/>
          </a:p>
        </p:txBody>
      </p:sp>
      <p:pic>
        <p:nvPicPr>
          <p:cNvPr id="1028" name="Picture 4" descr="Image result for office 365 logo">
            <a:extLst>
              <a:ext uri="{FF2B5EF4-FFF2-40B4-BE49-F238E27FC236}">
                <a16:creationId xmlns:a16="http://schemas.microsoft.com/office/drawing/2014/main" id="{F639467D-19C8-4E54-8A67-DE65DFC9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58" y="258763"/>
            <a:ext cx="2019329" cy="1131887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C8C05A-69A8-415B-BA09-CA10ECEB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495" y="3027603"/>
            <a:ext cx="7318430" cy="36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348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9791" y="322883"/>
            <a:ext cx="11561037" cy="781585"/>
          </a:xfrm>
        </p:spPr>
        <p:txBody>
          <a:bodyPr/>
          <a:lstStyle/>
          <a:p>
            <a:r>
              <a:rPr lang="en-US" sz="4000" dirty="0"/>
              <a:t>How to use the Contact List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0" y="1218732"/>
            <a:ext cx="6117451" cy="387049"/>
          </a:xfrm>
        </p:spPr>
        <p:txBody>
          <a:bodyPr/>
          <a:lstStyle/>
          <a:p>
            <a:r>
              <a:rPr lang="en-US" dirty="0"/>
              <a:t>The Contact List is the main client within Skype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791" y="1905273"/>
            <a:ext cx="6117450" cy="3101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What’s happening today?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Presence indicators.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Setting your availability.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Setting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Change photo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Adding a contact.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Selecting your primary device.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D2606-355D-44B0-AF77-6BB7BAAC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93" y="537412"/>
            <a:ext cx="3879577" cy="5839446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00977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9791" y="322883"/>
            <a:ext cx="11946684" cy="781585"/>
          </a:xfrm>
        </p:spPr>
        <p:txBody>
          <a:bodyPr/>
          <a:lstStyle/>
          <a:p>
            <a:r>
              <a:rPr lang="en-US" sz="4000" dirty="0"/>
              <a:t>Using Instant Messaging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1" y="2004138"/>
            <a:ext cx="3367676" cy="387049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307" y="2696045"/>
            <a:ext cx="5989543" cy="2767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IM Nick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Send Nick a pic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Send Nick a Link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Explain Audio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Audio Nick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VID Nick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Sharing files.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Impromptu Meeting. Audio call / video call.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8FC0B-B4AF-44C6-8150-AF0E8B8F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34" y="944947"/>
            <a:ext cx="3459750" cy="488435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989602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30307" y="122161"/>
            <a:ext cx="11946684" cy="781585"/>
          </a:xfrm>
        </p:spPr>
        <p:txBody>
          <a:bodyPr/>
          <a:lstStyle/>
          <a:p>
            <a:r>
              <a:rPr lang="en-US" sz="3800" dirty="0"/>
              <a:t>How to Join a Skype Meeting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5387C0-4839-4191-B2C0-542ADAB9E5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307" y="767150"/>
            <a:ext cx="5429250" cy="5512435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65B297-EFBB-46FB-8A7A-97A6A17BB9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18237" y="767150"/>
            <a:ext cx="3837940" cy="334264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2FAA60E-0B4F-48CE-A647-541CD911E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2600" y="4248445"/>
            <a:ext cx="3367676" cy="387049"/>
          </a:xfrm>
        </p:spPr>
        <p:txBody>
          <a:bodyPr/>
          <a:lstStyle/>
          <a:p>
            <a:r>
              <a:rPr lang="en-US" dirty="0"/>
              <a:t>Joining Steps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CA8BA-234B-4D19-9B5F-B452CFB79E59}"/>
              </a:ext>
            </a:extLst>
          </p:cNvPr>
          <p:cNvSpPr/>
          <p:nvPr/>
        </p:nvSpPr>
        <p:spPr>
          <a:xfrm>
            <a:off x="6413117" y="4673652"/>
            <a:ext cx="5543103" cy="76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Open Outlook and go to your calendar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Join meeting audio options</a:t>
            </a:r>
          </a:p>
        </p:txBody>
      </p:sp>
    </p:spTree>
    <p:extLst>
      <p:ext uri="{BB962C8B-B14F-4D97-AF65-F5344CB8AC3E}">
        <p14:creationId xmlns:p14="http://schemas.microsoft.com/office/powerpoint/2010/main" val="13507505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30307" y="122161"/>
            <a:ext cx="11946684" cy="781585"/>
          </a:xfrm>
        </p:spPr>
        <p:txBody>
          <a:bodyPr/>
          <a:lstStyle/>
          <a:p>
            <a:r>
              <a:rPr lang="en-US" sz="3800" dirty="0"/>
              <a:t>How to Schedule a Skype Meeting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1" y="1944208"/>
            <a:ext cx="3367676" cy="387049"/>
          </a:xfrm>
        </p:spPr>
        <p:txBody>
          <a:bodyPr/>
          <a:lstStyle/>
          <a:p>
            <a:r>
              <a:rPr lang="en-US" dirty="0"/>
              <a:t>Scheduling Steps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308" y="2759940"/>
            <a:ext cx="5543103" cy="142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Open Outlook and go to your calendar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Conference # needs Audio </a:t>
            </a:r>
            <a:r>
              <a:rPr lang="en-US" dirty="0" err="1"/>
              <a:t>Conf</a:t>
            </a:r>
            <a:r>
              <a:rPr lang="en-US" dirty="0"/>
              <a:t> license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up the meeting as you typically would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Skype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6CE6B-5C70-44BD-BB4E-B4E49BE5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11" y="903746"/>
            <a:ext cx="5971429" cy="333333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12F99-7D8C-4B72-BBFF-7D39212EB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51" y="4426991"/>
            <a:ext cx="5790348" cy="2126209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210740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9791" y="314087"/>
            <a:ext cx="11946684" cy="781585"/>
          </a:xfrm>
        </p:spPr>
        <p:txBody>
          <a:bodyPr/>
          <a:lstStyle/>
          <a:p>
            <a:r>
              <a:rPr lang="en-US" sz="4400" dirty="0"/>
              <a:t>Before starting your meeting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1" y="2239483"/>
            <a:ext cx="3367676" cy="387049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0306" y="3007590"/>
            <a:ext cx="5779993" cy="2433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 meeting at least 10 minutes before scheduled start time.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Recording a meeting?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Check your primary device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21010-81A1-44AC-8639-8C67CBB68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1" y="1839912"/>
            <a:ext cx="3270500" cy="325596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537247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9791" y="314087"/>
            <a:ext cx="11946684" cy="781585"/>
          </a:xfrm>
        </p:spPr>
        <p:txBody>
          <a:bodyPr/>
          <a:lstStyle/>
          <a:p>
            <a:r>
              <a:rPr lang="en-US" sz="4400" dirty="0"/>
              <a:t>Starting a Skype Meeting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9791" y="2239483"/>
            <a:ext cx="3367676" cy="387049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0306" y="3007590"/>
            <a:ext cx="5779993" cy="76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Launching from Outlook 2016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Recording?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C0AF4-20B8-45E3-B102-18B7EF5209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8077" y="454443"/>
            <a:ext cx="3200400" cy="2933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1201B-370B-4A8F-AD92-13F8889F50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03175" y="3860639"/>
            <a:ext cx="5450205" cy="2752725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0512422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ustom 5">
      <a:dk1>
        <a:srgbClr val="737373"/>
      </a:dk1>
      <a:lt1>
        <a:srgbClr val="FFFFFF"/>
      </a:lt1>
      <a:dk2>
        <a:srgbClr val="000000"/>
      </a:dk2>
      <a:lt2>
        <a:srgbClr val="D7D7D7"/>
      </a:lt2>
      <a:accent1>
        <a:srgbClr val="00B294"/>
      </a:accent1>
      <a:accent2>
        <a:srgbClr val="BAD80A"/>
      </a:accent2>
      <a:accent3>
        <a:srgbClr val="D83B01"/>
      </a:accent3>
      <a:accent4>
        <a:srgbClr val="004B50"/>
      </a:accent4>
      <a:accent5>
        <a:srgbClr val="737373"/>
      </a:accent5>
      <a:accent6>
        <a:srgbClr val="000000"/>
      </a:accent6>
      <a:hlink>
        <a:srgbClr val="004B50"/>
      </a:hlink>
      <a:folHlink>
        <a:srgbClr val="00B294"/>
      </a:folHlink>
    </a:clrScheme>
    <a:fontScheme name="Custom 8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mtClean="0">
            <a:gradFill>
              <a:gsLst>
                <a:gs pos="53097">
                  <a:schemeClr val="tx1"/>
                </a:gs>
                <a:gs pos="29000">
                  <a:schemeClr val="tx1"/>
                </a:gs>
              </a:gsLst>
              <a:lin ang="5400000" scaled="1"/>
            </a:gra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146304" tIns="91440" rIns="0" bIns="0" rtlCol="0">
        <a:noAutofit/>
      </a:bodyPr>
      <a:lstStyle>
        <a:defPPr>
          <a:lnSpc>
            <a:spcPct val="110000"/>
          </a:lnSpc>
          <a:spcBef>
            <a:spcPts val="2000"/>
          </a:spcBef>
          <a:defRPr sz="2000" spc="50" dirty="0" err="1" smtClean="0">
            <a:gradFill>
              <a:gsLst>
                <a:gs pos="14159">
                  <a:schemeClr val="tx1"/>
                </a:gs>
                <a:gs pos="32000">
                  <a:schemeClr val="tx1"/>
                </a:gs>
              </a:gsLst>
              <a:lin ang="5400000" scaled="1"/>
            </a:gradFill>
            <a:latin typeface="Segoe UI Semilight" panose="020B0402040204020203" pitchFamily="34" charset="0"/>
            <a:cs typeface="Segoe UI Semilight" panose="020B04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Learning and Readiness Template" id="{AA4B2B26-2A52-4845-8811-1CBEA504717F}" vid="{EB2A4E7F-495E-45D9-A793-F10EB294EB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C04ECF07971640BAB5453032B4791B" ma:contentTypeVersion="8" ma:contentTypeDescription="Create a new document." ma:contentTypeScope="" ma:versionID="93e77312e9d6d31a1ff150b9d82db82e">
  <xsd:schema xmlns:xsd="http://www.w3.org/2001/XMLSchema" xmlns:xs="http://www.w3.org/2001/XMLSchema" xmlns:p="http://schemas.microsoft.com/office/2006/metadata/properties" xmlns:ns1="http://schemas.microsoft.com/sharepoint/v3" xmlns:ns2="451ca331-9752-46f2-959f-4d99bad2eb8f" xmlns:ns3="d09a2d36-a213-433d-a3a9-6b47fe28bf57" targetNamespace="http://schemas.microsoft.com/office/2006/metadata/properties" ma:root="true" ma:fieldsID="63853c179c045bada6682eb5acf70daa" ns1:_="" ns2:_="" ns3:_="">
    <xsd:import namespace="http://schemas.microsoft.com/sharepoint/v3"/>
    <xsd:import namespace="451ca331-9752-46f2-959f-4d99bad2eb8f"/>
    <xsd:import namespace="d09a2d36-a213-433d-a3a9-6b47fe28bf5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1ca331-9752-46f2-959f-4d99bad2eb8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9a2d36-a213-433d-a3a9-6b47fe28bf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8CDA8D5-8896-4B43-A40E-62960DC42A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047CB2-D1F7-44E7-9F38-B56F97FC72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51ca331-9752-46f2-959f-4d99bad2eb8f"/>
    <ds:schemaRef ds:uri="d09a2d36-a213-433d-a3a9-6b47fe28bf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01B2E9-87AC-4089-A334-CE066ED8C629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d09a2d36-a213-433d-a3a9-6b47fe28bf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451ca331-9752-46f2-959f-4d99bad2eb8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 Learning and Readiness Template</Template>
  <TotalTime>11721</TotalTime>
  <Words>645</Words>
  <Application>Microsoft Office PowerPoint</Application>
  <PresentationFormat>Custom</PresentationFormat>
  <Paragraphs>119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Wunderman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Neeb</dc:creator>
  <cp:lastModifiedBy>Steve Buckner</cp:lastModifiedBy>
  <cp:revision>115</cp:revision>
  <cp:lastPrinted>2016-08-17T18:48:56Z</cp:lastPrinted>
  <dcterms:created xsi:type="dcterms:W3CDTF">2017-04-12T21:48:37Z</dcterms:created>
  <dcterms:modified xsi:type="dcterms:W3CDTF">2018-05-06T20:52:35Z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0x0101000CC04ECF07971640BAB5453032B4791B</vt:lpwstr>
  </property>
</Properties>
</file>